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</p:sldIdLst>
  <p:sldSz cy="5143500" cx="9144000"/>
  <p:notesSz cx="6858000" cy="9144000"/>
  <p:embeddedFontLst>
    <p:embeddedFont>
      <p:font typeface="Roboto"/>
      <p:regular r:id="rId34"/>
      <p:bold r:id="rId35"/>
      <p:italic r:id="rId36"/>
      <p:boldItalic r:id="rId37"/>
    </p:embeddedFont>
    <p:embeddedFont>
      <p:font typeface="Assistant"/>
      <p:regular r:id="rId38"/>
      <p:bold r:id="rId39"/>
    </p:embeddedFont>
    <p:embeddedFont>
      <p:font typeface="Asap"/>
      <p:regular r:id="rId40"/>
      <p:bold r:id="rId41"/>
      <p:italic r:id="rId42"/>
      <p:boldItalic r:id="rId43"/>
    </p:embeddedFont>
    <p:embeddedFont>
      <p:font typeface="IBM Plex Sans KR"/>
      <p:regular r:id="rId44"/>
      <p:bold r:id="rId4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Asap-regular.fntdata"/><Relationship Id="rId20" Type="http://schemas.openxmlformats.org/officeDocument/2006/relationships/slide" Target="slides/slide15.xml"/><Relationship Id="rId42" Type="http://schemas.openxmlformats.org/officeDocument/2006/relationships/font" Target="fonts/Asap-italic.fntdata"/><Relationship Id="rId41" Type="http://schemas.openxmlformats.org/officeDocument/2006/relationships/font" Target="fonts/Asap-bold.fntdata"/><Relationship Id="rId22" Type="http://schemas.openxmlformats.org/officeDocument/2006/relationships/slide" Target="slides/slide17.xml"/><Relationship Id="rId44" Type="http://schemas.openxmlformats.org/officeDocument/2006/relationships/font" Target="fonts/IBMPlexSansKR-regular.fntdata"/><Relationship Id="rId21" Type="http://schemas.openxmlformats.org/officeDocument/2006/relationships/slide" Target="slides/slide16.xml"/><Relationship Id="rId43" Type="http://schemas.openxmlformats.org/officeDocument/2006/relationships/font" Target="fonts/Asap-boldItalic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45" Type="http://schemas.openxmlformats.org/officeDocument/2006/relationships/font" Target="fonts/IBMPlexSansKR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Roboto-bold.fntdata"/><Relationship Id="rId12" Type="http://schemas.openxmlformats.org/officeDocument/2006/relationships/slide" Target="slides/slide7.xml"/><Relationship Id="rId34" Type="http://schemas.openxmlformats.org/officeDocument/2006/relationships/font" Target="fonts/Roboto-regular.fntdata"/><Relationship Id="rId15" Type="http://schemas.openxmlformats.org/officeDocument/2006/relationships/slide" Target="slides/slide10.xml"/><Relationship Id="rId37" Type="http://schemas.openxmlformats.org/officeDocument/2006/relationships/font" Target="fonts/Roboto-boldItalic.fntdata"/><Relationship Id="rId14" Type="http://schemas.openxmlformats.org/officeDocument/2006/relationships/slide" Target="slides/slide9.xml"/><Relationship Id="rId36" Type="http://schemas.openxmlformats.org/officeDocument/2006/relationships/font" Target="fonts/Roboto-italic.fntdata"/><Relationship Id="rId17" Type="http://schemas.openxmlformats.org/officeDocument/2006/relationships/slide" Target="slides/slide12.xml"/><Relationship Id="rId39" Type="http://schemas.openxmlformats.org/officeDocument/2006/relationships/font" Target="fonts/Assistant-bold.fntdata"/><Relationship Id="rId16" Type="http://schemas.openxmlformats.org/officeDocument/2006/relationships/slide" Target="slides/slide11.xml"/><Relationship Id="rId38" Type="http://schemas.openxmlformats.org/officeDocument/2006/relationships/font" Target="fonts/Assistant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38cd6fbb450_1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38cd6fbb450_1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38cd6fbb450_1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38cd6fbb450_1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38cd6fbb450_1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38cd6fbb450_1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38cd6fbb450_1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38cd6fbb450_1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38cd6fbb450_1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38cd6fbb450_1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38cd6fbb450_1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38cd6fbb450_1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38cd6fbb450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" name="Google Shape;522;g38cd6fbb450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38cd6fbb450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38cd6fbb450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38cd6fbb450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Google Shape;547;g38cd6fbb450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38cd6fbb450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38cd6fbb450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ad36770f4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ad36770f4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38cd6fbb450_3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Google Shape;571;g38cd6fbb450_3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38cd6fbb450_2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2" name="Google Shape;582;g38cd6fbb450_2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38cd6fbb450_2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8" name="Google Shape;608;g38cd6fbb450_2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g38cd6fbb450_2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3" name="Google Shape;633;g38cd6fbb450_2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38cd6fbb450_3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8" name="Google Shape;658;g38cd6fbb450_3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38cd6fbb450_3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9" name="Google Shape;669;g38cd6fbb450_3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g38cd6fbb450_2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1" name="Google Shape;681;g38cd6fbb450_2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g38cd6fbb450_1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0" name="Google Shape;690;g38cd6fbb450_1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g1303be3818b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Google Shape;699;g1303be3818b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1003d90df77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1003d90df77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1185c551acd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1185c551acd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1303be3818b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1303be3818b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38cd6fbb450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38cd6fbb450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38cd6fbb450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38cd6fbb450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143cef278ce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143cef278ce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38cd6fbb450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38cd6fbb450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2075402" y="-2502125"/>
            <a:ext cx="13705454" cy="10079450"/>
            <a:chOff x="-2075402" y="-2502125"/>
            <a:chExt cx="13705454" cy="10079450"/>
          </a:xfrm>
        </p:grpSpPr>
        <p:sp>
          <p:nvSpPr>
            <p:cNvPr id="10" name="Google Shape;10;p2"/>
            <p:cNvSpPr/>
            <p:nvPr/>
          </p:nvSpPr>
          <p:spPr>
            <a:xfrm rot="-2700000">
              <a:off x="4788992" y="736265"/>
              <a:ext cx="5667319" cy="5667319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 rot="-2700000">
              <a:off x="-1408836" y="-1835559"/>
              <a:ext cx="3218467" cy="3218467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rot="-2700000">
              <a:off x="7641344" y="3518445"/>
              <a:ext cx="2170111" cy="2170111"/>
            </a:xfrm>
            <a:prstGeom prst="roundRect">
              <a:avLst>
                <a:gd fmla="val 16667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" name="Google Shape;13;p2"/>
          <p:cNvSpPr txBox="1"/>
          <p:nvPr>
            <p:ph idx="1" type="subTitle"/>
          </p:nvPr>
        </p:nvSpPr>
        <p:spPr>
          <a:xfrm rot="-566">
            <a:off x="2749600" y="3425400"/>
            <a:ext cx="3645000" cy="426300"/>
          </a:xfrm>
          <a:prstGeom prst="rect">
            <a:avLst/>
          </a:prstGeom>
          <a:solidFill>
            <a:schemeClr val="dk2"/>
          </a:solidFill>
          <a:ln cap="flat" cmpd="sng" w="762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71438" rotWithShape="0" algn="bl" dir="8400000" dist="57150">
              <a:schemeClr val="accent1">
                <a:alpha val="31000"/>
              </a:scheme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4" name="Google Shape;14;p2"/>
          <p:cNvSpPr txBox="1"/>
          <p:nvPr>
            <p:ph type="ctrTitle"/>
          </p:nvPr>
        </p:nvSpPr>
        <p:spPr>
          <a:xfrm>
            <a:off x="720000" y="1291500"/>
            <a:ext cx="7704000" cy="193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1"/>
          <p:cNvSpPr txBox="1"/>
          <p:nvPr>
            <p:ph idx="1" type="subTitle"/>
          </p:nvPr>
        </p:nvSpPr>
        <p:spPr>
          <a:xfrm>
            <a:off x="2411950" y="3269750"/>
            <a:ext cx="4327800" cy="440400"/>
          </a:xfrm>
          <a:prstGeom prst="rect">
            <a:avLst/>
          </a:prstGeom>
          <a:solidFill>
            <a:schemeClr val="dk2"/>
          </a:solidFill>
          <a:ln cap="flat" cmpd="sng" w="762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 dir="6600000" dist="76200">
              <a:schemeClr val="accent1">
                <a:alpha val="30000"/>
              </a:scheme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80" name="Google Shape;80;p11"/>
          <p:cNvSpPr txBox="1"/>
          <p:nvPr>
            <p:ph hasCustomPrompt="1" type="title"/>
          </p:nvPr>
        </p:nvSpPr>
        <p:spPr>
          <a:xfrm rot="330">
            <a:off x="1450700" y="1418450"/>
            <a:ext cx="6250800" cy="185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b="1"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grpSp>
        <p:nvGrpSpPr>
          <p:cNvPr id="81" name="Google Shape;81;p11"/>
          <p:cNvGrpSpPr/>
          <p:nvPr/>
        </p:nvGrpSpPr>
        <p:grpSpPr>
          <a:xfrm>
            <a:off x="-2739577" y="-2264050"/>
            <a:ext cx="13528377" cy="9934375"/>
            <a:chOff x="-2739577" y="-2264050"/>
            <a:chExt cx="13528377" cy="9934375"/>
          </a:xfrm>
        </p:grpSpPr>
        <p:sp>
          <p:nvSpPr>
            <p:cNvPr id="82" name="Google Shape;82;p11"/>
            <p:cNvSpPr/>
            <p:nvPr/>
          </p:nvSpPr>
          <p:spPr>
            <a:xfrm rot="-2700000">
              <a:off x="866095" y="-1724804"/>
              <a:ext cx="2603709" cy="2603709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11"/>
            <p:cNvSpPr/>
            <p:nvPr/>
          </p:nvSpPr>
          <p:spPr>
            <a:xfrm rot="-2700000">
              <a:off x="5586678" y="-1363071"/>
              <a:ext cx="2181142" cy="2181142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11"/>
            <p:cNvSpPr/>
            <p:nvPr/>
          </p:nvSpPr>
          <p:spPr>
            <a:xfrm rot="-2700000">
              <a:off x="6397953" y="4586778"/>
              <a:ext cx="2554494" cy="2554494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11"/>
            <p:cNvSpPr/>
            <p:nvPr/>
          </p:nvSpPr>
          <p:spPr>
            <a:xfrm rot="-2700000">
              <a:off x="7882450" y="-200449"/>
              <a:ext cx="2407699" cy="2407699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11"/>
            <p:cNvSpPr/>
            <p:nvPr/>
          </p:nvSpPr>
          <p:spPr>
            <a:xfrm rot="-2700000">
              <a:off x="-2073011" y="2455391"/>
              <a:ext cx="3218467" cy="3218467"/>
            </a:xfrm>
            <a:prstGeom prst="roundRect">
              <a:avLst>
                <a:gd fmla="val 16667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3"/>
          <p:cNvSpPr txBox="1"/>
          <p:nvPr>
            <p:ph hasCustomPrompt="1" type="title"/>
          </p:nvPr>
        </p:nvSpPr>
        <p:spPr>
          <a:xfrm rot="2701">
            <a:off x="2418255" y="1298888"/>
            <a:ext cx="763800" cy="60210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 dir="8400000" dist="57150">
              <a:schemeClr val="accent1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0" name="Google Shape;90;p13"/>
          <p:cNvSpPr txBox="1"/>
          <p:nvPr>
            <p:ph idx="2" type="title"/>
          </p:nvPr>
        </p:nvSpPr>
        <p:spPr>
          <a:xfrm>
            <a:off x="1243944" y="1941825"/>
            <a:ext cx="3112500" cy="49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b="1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1" name="Google Shape;91;p13"/>
          <p:cNvSpPr txBox="1"/>
          <p:nvPr>
            <p:ph idx="1" type="subTitle"/>
          </p:nvPr>
        </p:nvSpPr>
        <p:spPr>
          <a:xfrm>
            <a:off x="1243944" y="2283257"/>
            <a:ext cx="3112500" cy="6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13"/>
          <p:cNvSpPr txBox="1"/>
          <p:nvPr>
            <p:ph hasCustomPrompt="1" idx="3" type="title"/>
          </p:nvPr>
        </p:nvSpPr>
        <p:spPr>
          <a:xfrm rot="2701">
            <a:off x="2418255" y="3017839"/>
            <a:ext cx="763800" cy="60210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 dir="8400000" dist="57150">
              <a:schemeClr val="accent1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3" name="Google Shape;93;p13"/>
          <p:cNvSpPr txBox="1"/>
          <p:nvPr>
            <p:ph idx="4" type="title"/>
          </p:nvPr>
        </p:nvSpPr>
        <p:spPr>
          <a:xfrm>
            <a:off x="1243944" y="3661075"/>
            <a:ext cx="3112500" cy="49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b="1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4" name="Google Shape;94;p13"/>
          <p:cNvSpPr txBox="1"/>
          <p:nvPr>
            <p:ph idx="5" type="subTitle"/>
          </p:nvPr>
        </p:nvSpPr>
        <p:spPr>
          <a:xfrm>
            <a:off x="1243944" y="4002300"/>
            <a:ext cx="3112500" cy="6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13"/>
          <p:cNvSpPr txBox="1"/>
          <p:nvPr>
            <p:ph hasCustomPrompt="1" idx="6" type="title"/>
          </p:nvPr>
        </p:nvSpPr>
        <p:spPr>
          <a:xfrm rot="2701">
            <a:off x="5961866" y="1298888"/>
            <a:ext cx="763800" cy="60210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 dir="8400000" dist="57150">
              <a:schemeClr val="accent1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6" name="Google Shape;96;p13"/>
          <p:cNvSpPr txBox="1"/>
          <p:nvPr>
            <p:ph idx="7" type="title"/>
          </p:nvPr>
        </p:nvSpPr>
        <p:spPr>
          <a:xfrm>
            <a:off x="4787556" y="1941825"/>
            <a:ext cx="3112500" cy="49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b="1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7" name="Google Shape;97;p13"/>
          <p:cNvSpPr txBox="1"/>
          <p:nvPr>
            <p:ph idx="8" type="subTitle"/>
          </p:nvPr>
        </p:nvSpPr>
        <p:spPr>
          <a:xfrm>
            <a:off x="4787556" y="2283257"/>
            <a:ext cx="3112500" cy="6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13"/>
          <p:cNvSpPr txBox="1"/>
          <p:nvPr>
            <p:ph hasCustomPrompt="1" idx="9" type="title"/>
          </p:nvPr>
        </p:nvSpPr>
        <p:spPr>
          <a:xfrm rot="2701">
            <a:off x="5961912" y="3017841"/>
            <a:ext cx="763800" cy="60210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 dir="8400000" dist="57150">
              <a:schemeClr val="accent1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9" name="Google Shape;99;p13"/>
          <p:cNvSpPr txBox="1"/>
          <p:nvPr>
            <p:ph idx="13" type="title"/>
          </p:nvPr>
        </p:nvSpPr>
        <p:spPr>
          <a:xfrm>
            <a:off x="4787556" y="3661002"/>
            <a:ext cx="3112500" cy="49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b="1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0" name="Google Shape;100;p13"/>
          <p:cNvSpPr txBox="1"/>
          <p:nvPr>
            <p:ph idx="14" type="subTitle"/>
          </p:nvPr>
        </p:nvSpPr>
        <p:spPr>
          <a:xfrm>
            <a:off x="4787556" y="4002300"/>
            <a:ext cx="3112500" cy="6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13"/>
          <p:cNvSpPr txBox="1"/>
          <p:nvPr>
            <p:ph idx="15" type="title"/>
          </p:nvPr>
        </p:nvSpPr>
        <p:spPr>
          <a:xfrm>
            <a:off x="720000" y="540000"/>
            <a:ext cx="7704000" cy="62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102" name="Google Shape;102;p13"/>
          <p:cNvGrpSpPr/>
          <p:nvPr/>
        </p:nvGrpSpPr>
        <p:grpSpPr>
          <a:xfrm>
            <a:off x="-3831602" y="-3865575"/>
            <a:ext cx="16127200" cy="12690250"/>
            <a:chOff x="-3831602" y="-3865575"/>
            <a:chExt cx="16127200" cy="12690250"/>
          </a:xfrm>
        </p:grpSpPr>
        <p:sp>
          <p:nvSpPr>
            <p:cNvPr id="103" name="Google Shape;103;p13"/>
            <p:cNvSpPr/>
            <p:nvPr/>
          </p:nvSpPr>
          <p:spPr>
            <a:xfrm rot="-2700000">
              <a:off x="-728711" y="-3199009"/>
              <a:ext cx="3218467" cy="3218467"/>
            </a:xfrm>
            <a:prstGeom prst="roundRect">
              <a:avLst>
                <a:gd fmla="val 16667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13"/>
            <p:cNvSpPr/>
            <p:nvPr/>
          </p:nvSpPr>
          <p:spPr>
            <a:xfrm rot="-2700000">
              <a:off x="8410564" y="1352591"/>
              <a:ext cx="3218467" cy="3218467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13"/>
            <p:cNvSpPr/>
            <p:nvPr/>
          </p:nvSpPr>
          <p:spPr>
            <a:xfrm rot="-2700000">
              <a:off x="-3165036" y="-464984"/>
              <a:ext cx="3218467" cy="3218467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13"/>
            <p:cNvSpPr/>
            <p:nvPr/>
          </p:nvSpPr>
          <p:spPr>
            <a:xfrm rot="-2700000">
              <a:off x="6429689" y="4939641"/>
              <a:ext cx="3218467" cy="3218467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" name="Google Shape;108;p14"/>
          <p:cNvGrpSpPr/>
          <p:nvPr/>
        </p:nvGrpSpPr>
        <p:grpSpPr>
          <a:xfrm>
            <a:off x="-2106851" y="-3720500"/>
            <a:ext cx="13992396" cy="12506725"/>
            <a:chOff x="-2106851" y="-3720500"/>
            <a:chExt cx="13992396" cy="12506725"/>
          </a:xfrm>
        </p:grpSpPr>
        <p:sp>
          <p:nvSpPr>
            <p:cNvPr id="109" name="Google Shape;109;p14"/>
            <p:cNvSpPr/>
            <p:nvPr/>
          </p:nvSpPr>
          <p:spPr>
            <a:xfrm rot="-2700000">
              <a:off x="1268089" y="-3053934"/>
              <a:ext cx="3218467" cy="3218467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4"/>
            <p:cNvSpPr/>
            <p:nvPr/>
          </p:nvSpPr>
          <p:spPr>
            <a:xfrm rot="-2700000">
              <a:off x="3769989" y="4901191"/>
              <a:ext cx="3218467" cy="3218467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4"/>
            <p:cNvSpPr/>
            <p:nvPr/>
          </p:nvSpPr>
          <p:spPr>
            <a:xfrm rot="-2700000">
              <a:off x="6123548" y="-1454510"/>
              <a:ext cx="4773395" cy="4773395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4"/>
            <p:cNvSpPr/>
            <p:nvPr/>
          </p:nvSpPr>
          <p:spPr>
            <a:xfrm rot="-2700000">
              <a:off x="-1586321" y="2451080"/>
              <a:ext cx="2513340" cy="2513340"/>
            </a:xfrm>
            <a:prstGeom prst="roundRect">
              <a:avLst>
                <a:gd fmla="val 16667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3" name="Google Shape;113;p14"/>
          <p:cNvSpPr txBox="1"/>
          <p:nvPr>
            <p:ph type="title"/>
          </p:nvPr>
        </p:nvSpPr>
        <p:spPr>
          <a:xfrm rot="-519">
            <a:off x="2584700" y="3085925"/>
            <a:ext cx="3974700" cy="628800"/>
          </a:xfrm>
          <a:prstGeom prst="rect">
            <a:avLst/>
          </a:prstGeom>
          <a:solidFill>
            <a:schemeClr val="dk2"/>
          </a:solidFill>
          <a:ln cap="flat" cmpd="sng" w="762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71438" rotWithShape="0" algn="bl" dir="7800000" dist="47625">
              <a:schemeClr val="accent1">
                <a:alpha val="40000"/>
              </a:scheme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14" name="Google Shape;114;p14"/>
          <p:cNvSpPr txBox="1"/>
          <p:nvPr>
            <p:ph idx="1" type="subTitle"/>
          </p:nvPr>
        </p:nvSpPr>
        <p:spPr>
          <a:xfrm>
            <a:off x="1182050" y="1428475"/>
            <a:ext cx="6780000" cy="154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5"/>
          <p:cNvSpPr txBox="1"/>
          <p:nvPr>
            <p:ph type="title"/>
          </p:nvPr>
        </p:nvSpPr>
        <p:spPr>
          <a:xfrm>
            <a:off x="720000" y="540000"/>
            <a:ext cx="7704000" cy="62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117" name="Google Shape;117;p15"/>
          <p:cNvGrpSpPr/>
          <p:nvPr/>
        </p:nvGrpSpPr>
        <p:grpSpPr>
          <a:xfrm>
            <a:off x="-3836652" y="-212450"/>
            <a:ext cx="16819975" cy="6330950"/>
            <a:chOff x="-3836652" y="-212450"/>
            <a:chExt cx="16819975" cy="6330950"/>
          </a:xfrm>
        </p:grpSpPr>
        <p:sp>
          <p:nvSpPr>
            <p:cNvPr id="118" name="Google Shape;118;p15"/>
            <p:cNvSpPr/>
            <p:nvPr/>
          </p:nvSpPr>
          <p:spPr>
            <a:xfrm rot="-2700000">
              <a:off x="-3170086" y="454116"/>
              <a:ext cx="3218467" cy="3218467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5"/>
            <p:cNvSpPr/>
            <p:nvPr/>
          </p:nvSpPr>
          <p:spPr>
            <a:xfrm rot="-2700000">
              <a:off x="8472378" y="4372130"/>
              <a:ext cx="1446740" cy="1446740"/>
            </a:xfrm>
            <a:prstGeom prst="roundRect">
              <a:avLst>
                <a:gd fmla="val 16667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5"/>
            <p:cNvSpPr/>
            <p:nvPr/>
          </p:nvSpPr>
          <p:spPr>
            <a:xfrm rot="-2700000">
              <a:off x="9098289" y="1521666"/>
              <a:ext cx="3218467" cy="3218467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1_1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6"/>
          <p:cNvSpPr txBox="1"/>
          <p:nvPr>
            <p:ph type="title"/>
          </p:nvPr>
        </p:nvSpPr>
        <p:spPr>
          <a:xfrm>
            <a:off x="720000" y="540000"/>
            <a:ext cx="7704000" cy="62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123" name="Google Shape;123;p16"/>
          <p:cNvGrpSpPr/>
          <p:nvPr/>
        </p:nvGrpSpPr>
        <p:grpSpPr>
          <a:xfrm>
            <a:off x="-2349001" y="-1850925"/>
            <a:ext cx="13312325" cy="9523425"/>
            <a:chOff x="-2349001" y="-1850925"/>
            <a:chExt cx="13312325" cy="9523425"/>
          </a:xfrm>
        </p:grpSpPr>
        <p:sp>
          <p:nvSpPr>
            <p:cNvPr id="124" name="Google Shape;124;p16"/>
            <p:cNvSpPr/>
            <p:nvPr/>
          </p:nvSpPr>
          <p:spPr>
            <a:xfrm rot="-2700000">
              <a:off x="8343769" y="-1143680"/>
              <a:ext cx="2170111" cy="2170111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16"/>
            <p:cNvSpPr/>
            <p:nvPr/>
          </p:nvSpPr>
          <p:spPr>
            <a:xfrm rot="-2700000">
              <a:off x="6524444" y="5052945"/>
              <a:ext cx="2170111" cy="2170111"/>
            </a:xfrm>
            <a:prstGeom prst="roundRect">
              <a:avLst>
                <a:gd fmla="val 16667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16"/>
            <p:cNvSpPr/>
            <p:nvPr/>
          </p:nvSpPr>
          <p:spPr>
            <a:xfrm rot="-2700000">
              <a:off x="-1899556" y="3021195"/>
              <a:ext cx="2170111" cy="2170111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16"/>
            <p:cNvSpPr/>
            <p:nvPr/>
          </p:nvSpPr>
          <p:spPr>
            <a:xfrm rot="-2700000">
              <a:off x="-1213281" y="-1401480"/>
              <a:ext cx="2170111" cy="2170111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BLANK_1_3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7"/>
          <p:cNvSpPr txBox="1"/>
          <p:nvPr>
            <p:ph type="title"/>
          </p:nvPr>
        </p:nvSpPr>
        <p:spPr>
          <a:xfrm>
            <a:off x="720000" y="540000"/>
            <a:ext cx="7704000" cy="62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130" name="Google Shape;130;p17"/>
          <p:cNvGrpSpPr/>
          <p:nvPr/>
        </p:nvGrpSpPr>
        <p:grpSpPr>
          <a:xfrm>
            <a:off x="-2081401" y="-3910975"/>
            <a:ext cx="13306800" cy="11425975"/>
            <a:chOff x="-2081401" y="-3910975"/>
            <a:chExt cx="13306800" cy="11425975"/>
          </a:xfrm>
        </p:grpSpPr>
        <p:sp>
          <p:nvSpPr>
            <p:cNvPr id="131" name="Google Shape;131;p17"/>
            <p:cNvSpPr/>
            <p:nvPr/>
          </p:nvSpPr>
          <p:spPr>
            <a:xfrm rot="-2700000">
              <a:off x="490789" y="-3244409"/>
              <a:ext cx="3218467" cy="3218467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17"/>
            <p:cNvSpPr/>
            <p:nvPr/>
          </p:nvSpPr>
          <p:spPr>
            <a:xfrm rot="-2700000">
              <a:off x="8834255" y="-269719"/>
              <a:ext cx="1980889" cy="1980889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17"/>
            <p:cNvSpPr/>
            <p:nvPr/>
          </p:nvSpPr>
          <p:spPr>
            <a:xfrm rot="-2700000">
              <a:off x="-1671145" y="2967731"/>
              <a:ext cx="1980889" cy="1980889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17"/>
            <p:cNvSpPr/>
            <p:nvPr/>
          </p:nvSpPr>
          <p:spPr>
            <a:xfrm rot="-2700000">
              <a:off x="5338455" y="5123856"/>
              <a:ext cx="1980889" cy="1980889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_HEADER_1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8"/>
          <p:cNvSpPr txBox="1"/>
          <p:nvPr>
            <p:ph hasCustomPrompt="1" type="title"/>
          </p:nvPr>
        </p:nvSpPr>
        <p:spPr>
          <a:xfrm>
            <a:off x="1001350" y="539988"/>
            <a:ext cx="1514700" cy="125520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85725" rotWithShape="0" algn="bl" dir="7800000" dist="57150">
              <a:schemeClr val="accent1">
                <a:alpha val="3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75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7" name="Google Shape;137;p18"/>
          <p:cNvSpPr txBox="1"/>
          <p:nvPr>
            <p:ph idx="1" type="subTitle"/>
          </p:nvPr>
        </p:nvSpPr>
        <p:spPr>
          <a:xfrm rot="231">
            <a:off x="1001350" y="4145260"/>
            <a:ext cx="4471500" cy="458100"/>
          </a:xfrm>
          <a:prstGeom prst="rect">
            <a:avLst/>
          </a:prstGeom>
          <a:solidFill>
            <a:schemeClr val="dk2"/>
          </a:solidFill>
          <a:ln>
            <a:noFill/>
          </a:ln>
          <a:effectLst>
            <a:outerShdw blurRad="85725" rotWithShape="0" algn="bl" dir="7800000" dist="57150">
              <a:schemeClr val="accent1">
                <a:alpha val="30000"/>
              </a:scheme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p18"/>
          <p:cNvSpPr txBox="1"/>
          <p:nvPr>
            <p:ph idx="2" type="title"/>
          </p:nvPr>
        </p:nvSpPr>
        <p:spPr>
          <a:xfrm>
            <a:off x="1001350" y="1998149"/>
            <a:ext cx="4471500" cy="194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grpSp>
        <p:nvGrpSpPr>
          <p:cNvPr id="139" name="Google Shape;139;p18"/>
          <p:cNvGrpSpPr/>
          <p:nvPr/>
        </p:nvGrpSpPr>
        <p:grpSpPr>
          <a:xfrm>
            <a:off x="-2630000" y="-2329394"/>
            <a:ext cx="11508150" cy="10179125"/>
            <a:chOff x="-2630000" y="-2329394"/>
            <a:chExt cx="11508150" cy="10179125"/>
          </a:xfrm>
        </p:grpSpPr>
        <p:sp>
          <p:nvSpPr>
            <p:cNvPr id="140" name="Google Shape;140;p18"/>
            <p:cNvSpPr/>
            <p:nvPr/>
          </p:nvSpPr>
          <p:spPr>
            <a:xfrm rot="-2700000">
              <a:off x="5177351" y="-1830806"/>
              <a:ext cx="2407699" cy="2408123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18"/>
            <p:cNvSpPr/>
            <p:nvPr/>
          </p:nvSpPr>
          <p:spPr>
            <a:xfrm rot="-2700000">
              <a:off x="-2131199" y="2525194"/>
              <a:ext cx="2407699" cy="2408123"/>
            </a:xfrm>
            <a:prstGeom prst="roundRect">
              <a:avLst>
                <a:gd fmla="val 16667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8"/>
            <p:cNvSpPr/>
            <p:nvPr/>
          </p:nvSpPr>
          <p:spPr>
            <a:xfrm rot="-2700000">
              <a:off x="5971651" y="4943019"/>
              <a:ext cx="2407699" cy="2408123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SECTION_HEADER_2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9"/>
          <p:cNvSpPr txBox="1"/>
          <p:nvPr>
            <p:ph hasCustomPrompt="1" type="title"/>
          </p:nvPr>
        </p:nvSpPr>
        <p:spPr>
          <a:xfrm>
            <a:off x="6138000" y="540000"/>
            <a:ext cx="1780800" cy="132600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100013" rotWithShape="0" algn="bl" dir="6600000" dist="66675">
              <a:schemeClr val="accent1">
                <a:alpha val="3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75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5" name="Google Shape;145;p19"/>
          <p:cNvSpPr txBox="1"/>
          <p:nvPr>
            <p:ph idx="1" type="subTitle"/>
          </p:nvPr>
        </p:nvSpPr>
        <p:spPr>
          <a:xfrm rot="237">
            <a:off x="3558600" y="4145238"/>
            <a:ext cx="4360200" cy="458100"/>
          </a:xfrm>
          <a:prstGeom prst="rect">
            <a:avLst/>
          </a:prstGeom>
          <a:solidFill>
            <a:schemeClr val="dk2"/>
          </a:solidFill>
          <a:ln cap="flat" cmpd="sng" w="762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100013" rotWithShape="0" algn="bl" dir="6600000" dist="66675">
              <a:schemeClr val="accent1">
                <a:alpha val="30000"/>
              </a:scheme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6" name="Google Shape;146;p19"/>
          <p:cNvSpPr txBox="1"/>
          <p:nvPr>
            <p:ph idx="2" type="title"/>
          </p:nvPr>
        </p:nvSpPr>
        <p:spPr>
          <a:xfrm>
            <a:off x="3115250" y="2031900"/>
            <a:ext cx="4803600" cy="194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grpSp>
        <p:nvGrpSpPr>
          <p:cNvPr id="147" name="Google Shape;147;p19"/>
          <p:cNvGrpSpPr/>
          <p:nvPr/>
        </p:nvGrpSpPr>
        <p:grpSpPr>
          <a:xfrm>
            <a:off x="-1240901" y="2043150"/>
            <a:ext cx="11509676" cy="3860850"/>
            <a:chOff x="-1240901" y="2043150"/>
            <a:chExt cx="11509676" cy="3860850"/>
          </a:xfrm>
        </p:grpSpPr>
        <p:sp>
          <p:nvSpPr>
            <p:cNvPr id="148" name="Google Shape;148;p19"/>
            <p:cNvSpPr/>
            <p:nvPr/>
          </p:nvSpPr>
          <p:spPr>
            <a:xfrm rot="-2700000">
              <a:off x="-839696" y="2533080"/>
              <a:ext cx="1937190" cy="193719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9"/>
            <p:cNvSpPr/>
            <p:nvPr/>
          </p:nvSpPr>
          <p:spPr>
            <a:xfrm rot="-2700000">
              <a:off x="1472330" y="4261080"/>
              <a:ext cx="1361039" cy="1361039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9"/>
            <p:cNvSpPr/>
            <p:nvPr/>
          </p:nvSpPr>
          <p:spPr>
            <a:xfrm rot="-2700000">
              <a:off x="8625855" y="2325030"/>
              <a:ext cx="1361039" cy="1361039"/>
            </a:xfrm>
            <a:prstGeom prst="roundRect">
              <a:avLst>
                <a:gd fmla="val 16667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SECTION_HEADER_2_1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0"/>
          <p:cNvSpPr txBox="1"/>
          <p:nvPr>
            <p:ph hasCustomPrompt="1" type="title"/>
          </p:nvPr>
        </p:nvSpPr>
        <p:spPr>
          <a:xfrm>
            <a:off x="1100563" y="1908750"/>
            <a:ext cx="1416600" cy="132600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100013" rotWithShape="0" algn="bl" dir="6599999" dist="66675">
              <a:schemeClr val="accent1">
                <a:alpha val="3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75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3" name="Google Shape;153;p20"/>
          <p:cNvSpPr txBox="1"/>
          <p:nvPr>
            <p:ph idx="1" type="subTitle"/>
          </p:nvPr>
        </p:nvSpPr>
        <p:spPr>
          <a:xfrm rot="237">
            <a:off x="2899862" y="3286163"/>
            <a:ext cx="4360200" cy="458100"/>
          </a:xfrm>
          <a:prstGeom prst="rect">
            <a:avLst/>
          </a:prstGeom>
          <a:solidFill>
            <a:schemeClr val="dk2"/>
          </a:solidFill>
          <a:ln cap="flat" cmpd="sng" w="762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100013" rotWithShape="0" algn="bl" dir="6599999" dist="66675">
              <a:schemeClr val="accent1">
                <a:alpha val="30000"/>
              </a:scheme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4" name="Google Shape;154;p20"/>
          <p:cNvSpPr txBox="1"/>
          <p:nvPr>
            <p:ph idx="2" type="title"/>
          </p:nvPr>
        </p:nvSpPr>
        <p:spPr>
          <a:xfrm>
            <a:off x="2899638" y="1399075"/>
            <a:ext cx="5143800" cy="194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grpSp>
        <p:nvGrpSpPr>
          <p:cNvPr id="155" name="Google Shape;155;p20"/>
          <p:cNvGrpSpPr/>
          <p:nvPr/>
        </p:nvGrpSpPr>
        <p:grpSpPr>
          <a:xfrm>
            <a:off x="-1051696" y="-3152525"/>
            <a:ext cx="13054768" cy="12047850"/>
            <a:chOff x="-1051696" y="-3152525"/>
            <a:chExt cx="13054768" cy="12047850"/>
          </a:xfrm>
        </p:grpSpPr>
        <p:sp>
          <p:nvSpPr>
            <p:cNvPr id="156" name="Google Shape;156;p20"/>
            <p:cNvSpPr/>
            <p:nvPr/>
          </p:nvSpPr>
          <p:spPr>
            <a:xfrm rot="-2700000">
              <a:off x="3183739" y="5010291"/>
              <a:ext cx="3218467" cy="3218467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20"/>
            <p:cNvSpPr/>
            <p:nvPr/>
          </p:nvSpPr>
          <p:spPr>
            <a:xfrm rot="-2700000">
              <a:off x="8118039" y="1451816"/>
              <a:ext cx="3218467" cy="3218467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20"/>
            <p:cNvSpPr/>
            <p:nvPr/>
          </p:nvSpPr>
          <p:spPr>
            <a:xfrm rot="-2700000">
              <a:off x="6211589" y="-2485959"/>
              <a:ext cx="3218467" cy="3218467"/>
            </a:xfrm>
            <a:prstGeom prst="roundRect">
              <a:avLst>
                <a:gd fmla="val 16667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20"/>
            <p:cNvSpPr/>
            <p:nvPr/>
          </p:nvSpPr>
          <p:spPr>
            <a:xfrm rot="-2700000">
              <a:off x="1311084" y="4124617"/>
              <a:ext cx="1835791" cy="1835791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20"/>
            <p:cNvSpPr/>
            <p:nvPr/>
          </p:nvSpPr>
          <p:spPr>
            <a:xfrm rot="-2700000">
              <a:off x="-671491" y="-616033"/>
              <a:ext cx="1835791" cy="1835791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oogle Shape;16;p3"/>
          <p:cNvGrpSpPr/>
          <p:nvPr/>
        </p:nvGrpSpPr>
        <p:grpSpPr>
          <a:xfrm>
            <a:off x="-3966348" y="-3218675"/>
            <a:ext cx="16680971" cy="9581975"/>
            <a:chOff x="-3966348" y="-3218675"/>
            <a:chExt cx="16680971" cy="9581975"/>
          </a:xfrm>
        </p:grpSpPr>
        <p:sp>
          <p:nvSpPr>
            <p:cNvPr id="17" name="Google Shape;17;p3"/>
            <p:cNvSpPr/>
            <p:nvPr/>
          </p:nvSpPr>
          <p:spPr>
            <a:xfrm rot="-2700000">
              <a:off x="6339814" y="-2552109"/>
              <a:ext cx="3218467" cy="3218467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p3"/>
            <p:cNvSpPr/>
            <p:nvPr/>
          </p:nvSpPr>
          <p:spPr>
            <a:xfrm rot="-2699865">
              <a:off x="-2845047" y="-1470417"/>
              <a:ext cx="5413397" cy="541361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3"/>
            <p:cNvSpPr/>
            <p:nvPr/>
          </p:nvSpPr>
          <p:spPr>
            <a:xfrm rot="-2700000">
              <a:off x="-1846086" y="2478266"/>
              <a:ext cx="3218467" cy="3218467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2700000">
              <a:off x="8829589" y="520641"/>
              <a:ext cx="3218467" cy="3218467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hasCustomPrompt="1" type="title"/>
          </p:nvPr>
        </p:nvSpPr>
        <p:spPr>
          <a:xfrm>
            <a:off x="3873075" y="540000"/>
            <a:ext cx="1398000" cy="127170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100013" rotWithShape="0" algn="bl" dir="9000000" dist="57150">
              <a:schemeClr val="accent1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75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2" name="Google Shape;22;p3"/>
          <p:cNvSpPr txBox="1"/>
          <p:nvPr>
            <p:ph idx="1" type="subTitle"/>
          </p:nvPr>
        </p:nvSpPr>
        <p:spPr>
          <a:xfrm rot="264">
            <a:off x="2616125" y="4145275"/>
            <a:ext cx="3912000" cy="458100"/>
          </a:xfrm>
          <a:prstGeom prst="rect">
            <a:avLst/>
          </a:prstGeom>
          <a:solidFill>
            <a:schemeClr val="dk2"/>
          </a:solidFill>
          <a:ln cap="flat" cmpd="sng" w="762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85725" rotWithShape="0" algn="bl" dir="7800000" dist="57150">
              <a:schemeClr val="accent1">
                <a:alpha val="40000"/>
              </a:scheme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2" type="title"/>
          </p:nvPr>
        </p:nvSpPr>
        <p:spPr>
          <a:xfrm>
            <a:off x="2360400" y="1987063"/>
            <a:ext cx="4423200" cy="198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BLANK_1_2_2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1"/>
          <p:cNvSpPr txBox="1"/>
          <p:nvPr>
            <p:ph idx="1" type="subTitle"/>
          </p:nvPr>
        </p:nvSpPr>
        <p:spPr>
          <a:xfrm>
            <a:off x="4136475" y="2546225"/>
            <a:ext cx="3852000" cy="79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3" name="Google Shape;163;p21"/>
          <p:cNvSpPr txBox="1"/>
          <p:nvPr>
            <p:ph type="title"/>
          </p:nvPr>
        </p:nvSpPr>
        <p:spPr>
          <a:xfrm>
            <a:off x="4136475" y="1799850"/>
            <a:ext cx="3852000" cy="670200"/>
          </a:xfrm>
          <a:prstGeom prst="rect">
            <a:avLst/>
          </a:prstGeom>
          <a:solidFill>
            <a:schemeClr val="dk2"/>
          </a:solidFill>
          <a:ln cap="flat" cmpd="sng" w="762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100013" rotWithShape="0" algn="bl" dir="6600000" dist="66675">
              <a:schemeClr val="accent1">
                <a:alpha val="30000"/>
              </a:scheme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164" name="Google Shape;164;p21"/>
          <p:cNvGrpSpPr/>
          <p:nvPr/>
        </p:nvGrpSpPr>
        <p:grpSpPr>
          <a:xfrm>
            <a:off x="-1859377" y="-2186312"/>
            <a:ext cx="12609830" cy="9401400"/>
            <a:chOff x="-1859377" y="-2186312"/>
            <a:chExt cx="12609830" cy="9401400"/>
          </a:xfrm>
        </p:grpSpPr>
        <p:sp>
          <p:nvSpPr>
            <p:cNvPr id="165" name="Google Shape;165;p21"/>
            <p:cNvSpPr/>
            <p:nvPr/>
          </p:nvSpPr>
          <p:spPr>
            <a:xfrm rot="-2700000">
              <a:off x="-1192811" y="1752766"/>
              <a:ext cx="3218467" cy="3218467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21"/>
            <p:cNvSpPr/>
            <p:nvPr/>
          </p:nvSpPr>
          <p:spPr>
            <a:xfrm rot="-2700000">
              <a:off x="7922972" y="3605807"/>
              <a:ext cx="2342362" cy="2342362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21"/>
            <p:cNvSpPr/>
            <p:nvPr/>
          </p:nvSpPr>
          <p:spPr>
            <a:xfrm rot="-2700000">
              <a:off x="5688247" y="-1701193"/>
              <a:ext cx="2342362" cy="2342362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21"/>
            <p:cNvSpPr/>
            <p:nvPr/>
          </p:nvSpPr>
          <p:spPr>
            <a:xfrm rot="-2700000">
              <a:off x="3720722" y="4387607"/>
              <a:ext cx="2342362" cy="2342362"/>
            </a:xfrm>
            <a:prstGeom prst="roundRect">
              <a:avLst>
                <a:gd fmla="val 16667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BODY_1_1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2"/>
          <p:cNvSpPr txBox="1"/>
          <p:nvPr>
            <p:ph idx="1" type="body"/>
          </p:nvPr>
        </p:nvSpPr>
        <p:spPr>
          <a:xfrm>
            <a:off x="720000" y="1326900"/>
            <a:ext cx="3753300" cy="29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/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" name="Google Shape;171;p22"/>
          <p:cNvSpPr txBox="1"/>
          <p:nvPr>
            <p:ph idx="2" type="body"/>
          </p:nvPr>
        </p:nvSpPr>
        <p:spPr>
          <a:xfrm>
            <a:off x="4670700" y="1326900"/>
            <a:ext cx="3753300" cy="214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/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" name="Google Shape;172;p22"/>
          <p:cNvSpPr txBox="1"/>
          <p:nvPr>
            <p:ph type="title"/>
          </p:nvPr>
        </p:nvSpPr>
        <p:spPr>
          <a:xfrm>
            <a:off x="720000" y="540000"/>
            <a:ext cx="7704000" cy="62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173" name="Google Shape;173;p22"/>
          <p:cNvGrpSpPr/>
          <p:nvPr/>
        </p:nvGrpSpPr>
        <p:grpSpPr>
          <a:xfrm>
            <a:off x="-1994301" y="-1121575"/>
            <a:ext cx="13125250" cy="9437950"/>
            <a:chOff x="-1994301" y="-1121575"/>
            <a:chExt cx="13125250" cy="9437950"/>
          </a:xfrm>
        </p:grpSpPr>
        <p:sp>
          <p:nvSpPr>
            <p:cNvPr id="174" name="Google Shape;174;p22"/>
            <p:cNvSpPr/>
            <p:nvPr/>
          </p:nvSpPr>
          <p:spPr>
            <a:xfrm rot="-2700000">
              <a:off x="5497864" y="4431341"/>
              <a:ext cx="3218467" cy="3218467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22"/>
            <p:cNvSpPr/>
            <p:nvPr/>
          </p:nvSpPr>
          <p:spPr>
            <a:xfrm rot="-2700000">
              <a:off x="-1603552" y="3012949"/>
              <a:ext cx="1886702" cy="1886702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22"/>
            <p:cNvSpPr/>
            <p:nvPr/>
          </p:nvSpPr>
          <p:spPr>
            <a:xfrm rot="-2700000">
              <a:off x="8853498" y="1868249"/>
              <a:ext cx="1886702" cy="1886702"/>
            </a:xfrm>
            <a:prstGeom prst="roundRect">
              <a:avLst>
                <a:gd fmla="val 16667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22"/>
            <p:cNvSpPr/>
            <p:nvPr/>
          </p:nvSpPr>
          <p:spPr>
            <a:xfrm rot="-2700000">
              <a:off x="7171373" y="-730826"/>
              <a:ext cx="1886702" cy="1886702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BLANK_1_1_1_2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3"/>
          <p:cNvSpPr txBox="1"/>
          <p:nvPr>
            <p:ph type="title"/>
          </p:nvPr>
        </p:nvSpPr>
        <p:spPr>
          <a:xfrm>
            <a:off x="720000" y="2921326"/>
            <a:ext cx="2286300" cy="45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b="1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80" name="Google Shape;180;p23"/>
          <p:cNvSpPr txBox="1"/>
          <p:nvPr>
            <p:ph idx="1" type="subTitle"/>
          </p:nvPr>
        </p:nvSpPr>
        <p:spPr>
          <a:xfrm>
            <a:off x="720000" y="3218854"/>
            <a:ext cx="2286300" cy="63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1" name="Google Shape;181;p23"/>
          <p:cNvSpPr txBox="1"/>
          <p:nvPr>
            <p:ph idx="2" type="title"/>
          </p:nvPr>
        </p:nvSpPr>
        <p:spPr>
          <a:xfrm>
            <a:off x="3428856" y="2921337"/>
            <a:ext cx="2286300" cy="45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b="1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82" name="Google Shape;182;p23"/>
          <p:cNvSpPr txBox="1"/>
          <p:nvPr>
            <p:ph idx="3" type="subTitle"/>
          </p:nvPr>
        </p:nvSpPr>
        <p:spPr>
          <a:xfrm>
            <a:off x="3428853" y="3218867"/>
            <a:ext cx="2286300" cy="63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3" name="Google Shape;183;p23"/>
          <p:cNvSpPr txBox="1"/>
          <p:nvPr>
            <p:ph idx="4" type="title"/>
          </p:nvPr>
        </p:nvSpPr>
        <p:spPr>
          <a:xfrm>
            <a:off x="6137700" y="2921326"/>
            <a:ext cx="2286300" cy="45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b="1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84" name="Google Shape;184;p23"/>
          <p:cNvSpPr txBox="1"/>
          <p:nvPr>
            <p:ph idx="5" type="subTitle"/>
          </p:nvPr>
        </p:nvSpPr>
        <p:spPr>
          <a:xfrm>
            <a:off x="6137694" y="3218879"/>
            <a:ext cx="2286300" cy="63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5" name="Google Shape;185;p23"/>
          <p:cNvSpPr txBox="1"/>
          <p:nvPr>
            <p:ph idx="6" type="title"/>
          </p:nvPr>
        </p:nvSpPr>
        <p:spPr>
          <a:xfrm>
            <a:off x="720000" y="540000"/>
            <a:ext cx="7704000" cy="62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186" name="Google Shape;186;p23"/>
          <p:cNvGrpSpPr/>
          <p:nvPr/>
        </p:nvGrpSpPr>
        <p:grpSpPr>
          <a:xfrm>
            <a:off x="-2484577" y="-2104200"/>
            <a:ext cx="12855001" cy="11050900"/>
            <a:chOff x="-2484577" y="-2104200"/>
            <a:chExt cx="12855001" cy="11050900"/>
          </a:xfrm>
        </p:grpSpPr>
        <p:sp>
          <p:nvSpPr>
            <p:cNvPr id="187" name="Google Shape;187;p23"/>
            <p:cNvSpPr/>
            <p:nvPr/>
          </p:nvSpPr>
          <p:spPr>
            <a:xfrm rot="-2700000">
              <a:off x="4391514" y="4319216"/>
              <a:ext cx="3218467" cy="3218467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23"/>
            <p:cNvSpPr/>
            <p:nvPr/>
          </p:nvSpPr>
          <p:spPr>
            <a:xfrm rot="-2700000">
              <a:off x="-1818011" y="-1437634"/>
              <a:ext cx="3218467" cy="3218467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23"/>
            <p:cNvSpPr/>
            <p:nvPr/>
          </p:nvSpPr>
          <p:spPr>
            <a:xfrm rot="-2700000">
              <a:off x="1693964" y="5061666"/>
              <a:ext cx="3218467" cy="3218467"/>
            </a:xfrm>
            <a:prstGeom prst="roundRect">
              <a:avLst>
                <a:gd fmla="val 16667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23"/>
            <p:cNvSpPr/>
            <p:nvPr/>
          </p:nvSpPr>
          <p:spPr>
            <a:xfrm rot="-2700000">
              <a:off x="8230736" y="717437"/>
              <a:ext cx="1772575" cy="1772575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1_1_1_1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4"/>
          <p:cNvSpPr txBox="1"/>
          <p:nvPr>
            <p:ph type="title"/>
          </p:nvPr>
        </p:nvSpPr>
        <p:spPr>
          <a:xfrm>
            <a:off x="1519325" y="1891223"/>
            <a:ext cx="28671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400"/>
              <a:buNone/>
              <a:defRPr b="1"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93" name="Google Shape;193;p24"/>
          <p:cNvSpPr txBox="1"/>
          <p:nvPr>
            <p:ph idx="1" type="subTitle"/>
          </p:nvPr>
        </p:nvSpPr>
        <p:spPr>
          <a:xfrm>
            <a:off x="1519325" y="2221523"/>
            <a:ext cx="2867100" cy="62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4" name="Google Shape;194;p24"/>
          <p:cNvSpPr txBox="1"/>
          <p:nvPr>
            <p:ph idx="2" type="title"/>
          </p:nvPr>
        </p:nvSpPr>
        <p:spPr>
          <a:xfrm>
            <a:off x="5556901" y="1891223"/>
            <a:ext cx="28671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400"/>
              <a:buNone/>
              <a:defRPr b="1"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95" name="Google Shape;195;p24"/>
          <p:cNvSpPr txBox="1"/>
          <p:nvPr>
            <p:ph idx="3" type="subTitle"/>
          </p:nvPr>
        </p:nvSpPr>
        <p:spPr>
          <a:xfrm>
            <a:off x="5556901" y="2221523"/>
            <a:ext cx="2867100" cy="62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6" name="Google Shape;196;p24"/>
          <p:cNvSpPr txBox="1"/>
          <p:nvPr>
            <p:ph idx="4" type="title"/>
          </p:nvPr>
        </p:nvSpPr>
        <p:spPr>
          <a:xfrm>
            <a:off x="1519300" y="3300998"/>
            <a:ext cx="28671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400"/>
              <a:buNone/>
              <a:defRPr b="1"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97" name="Google Shape;197;p24"/>
          <p:cNvSpPr txBox="1"/>
          <p:nvPr>
            <p:ph idx="5" type="subTitle"/>
          </p:nvPr>
        </p:nvSpPr>
        <p:spPr>
          <a:xfrm>
            <a:off x="1519325" y="3631248"/>
            <a:ext cx="2867100" cy="62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8" name="Google Shape;198;p24"/>
          <p:cNvSpPr txBox="1"/>
          <p:nvPr>
            <p:ph idx="6" type="title"/>
          </p:nvPr>
        </p:nvSpPr>
        <p:spPr>
          <a:xfrm>
            <a:off x="5556876" y="3300998"/>
            <a:ext cx="28671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400"/>
              <a:buNone/>
              <a:defRPr b="1"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9pPr>
          </a:lstStyle>
          <a:p/>
        </p:txBody>
      </p:sp>
      <p:sp>
        <p:nvSpPr>
          <p:cNvPr id="199" name="Google Shape;199;p24"/>
          <p:cNvSpPr txBox="1"/>
          <p:nvPr>
            <p:ph idx="7" type="subTitle"/>
          </p:nvPr>
        </p:nvSpPr>
        <p:spPr>
          <a:xfrm>
            <a:off x="5556901" y="3631248"/>
            <a:ext cx="2867100" cy="62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0" name="Google Shape;200;p24"/>
          <p:cNvSpPr txBox="1"/>
          <p:nvPr>
            <p:ph idx="8" type="title"/>
          </p:nvPr>
        </p:nvSpPr>
        <p:spPr>
          <a:xfrm>
            <a:off x="720000" y="540000"/>
            <a:ext cx="7704000" cy="62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201" name="Google Shape;201;p24"/>
          <p:cNvGrpSpPr/>
          <p:nvPr/>
        </p:nvGrpSpPr>
        <p:grpSpPr>
          <a:xfrm>
            <a:off x="-3283327" y="-1008375"/>
            <a:ext cx="15635400" cy="8544400"/>
            <a:chOff x="-3283327" y="-1008375"/>
            <a:chExt cx="15635400" cy="8544400"/>
          </a:xfrm>
        </p:grpSpPr>
        <p:sp>
          <p:nvSpPr>
            <p:cNvPr id="202" name="Google Shape;202;p24"/>
            <p:cNvSpPr/>
            <p:nvPr/>
          </p:nvSpPr>
          <p:spPr>
            <a:xfrm rot="-2700000">
              <a:off x="8278338" y="4257739"/>
              <a:ext cx="1731422" cy="1731422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24"/>
            <p:cNvSpPr/>
            <p:nvPr/>
          </p:nvSpPr>
          <p:spPr>
            <a:xfrm rot="-2700000">
              <a:off x="-1268756" y="2686120"/>
              <a:ext cx="1507410" cy="150741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24"/>
            <p:cNvSpPr/>
            <p:nvPr/>
          </p:nvSpPr>
          <p:spPr>
            <a:xfrm rot="-2700000">
              <a:off x="8467039" y="-341809"/>
              <a:ext cx="3218467" cy="3218467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24"/>
            <p:cNvSpPr/>
            <p:nvPr/>
          </p:nvSpPr>
          <p:spPr>
            <a:xfrm rot="-2700000">
              <a:off x="-2616761" y="3650991"/>
              <a:ext cx="3218467" cy="3218467"/>
            </a:xfrm>
            <a:prstGeom prst="roundRect">
              <a:avLst>
                <a:gd fmla="val 16667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ive columns">
  <p:cSld name="BLANK_1_1_1_1_1_2"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5"/>
          <p:cNvSpPr txBox="1"/>
          <p:nvPr>
            <p:ph type="title"/>
          </p:nvPr>
        </p:nvSpPr>
        <p:spPr>
          <a:xfrm>
            <a:off x="720000" y="1970075"/>
            <a:ext cx="2305500" cy="43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208" name="Google Shape;208;p25"/>
          <p:cNvSpPr txBox="1"/>
          <p:nvPr>
            <p:ph idx="1" type="subTitle"/>
          </p:nvPr>
        </p:nvSpPr>
        <p:spPr>
          <a:xfrm>
            <a:off x="720000" y="2254475"/>
            <a:ext cx="2305500" cy="63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9" name="Google Shape;209;p25"/>
          <p:cNvSpPr txBox="1"/>
          <p:nvPr>
            <p:ph idx="2" type="title"/>
          </p:nvPr>
        </p:nvSpPr>
        <p:spPr>
          <a:xfrm>
            <a:off x="3419271" y="1970075"/>
            <a:ext cx="2305500" cy="43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210" name="Google Shape;210;p25"/>
          <p:cNvSpPr txBox="1"/>
          <p:nvPr>
            <p:ph idx="3" type="subTitle"/>
          </p:nvPr>
        </p:nvSpPr>
        <p:spPr>
          <a:xfrm>
            <a:off x="3419271" y="2254475"/>
            <a:ext cx="2305500" cy="63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1" name="Google Shape;211;p25"/>
          <p:cNvSpPr txBox="1"/>
          <p:nvPr>
            <p:ph idx="4" type="title"/>
          </p:nvPr>
        </p:nvSpPr>
        <p:spPr>
          <a:xfrm>
            <a:off x="2069638" y="3684450"/>
            <a:ext cx="2305500" cy="43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212" name="Google Shape;212;p25"/>
          <p:cNvSpPr txBox="1"/>
          <p:nvPr>
            <p:ph idx="5" type="subTitle"/>
          </p:nvPr>
        </p:nvSpPr>
        <p:spPr>
          <a:xfrm>
            <a:off x="2069638" y="3961626"/>
            <a:ext cx="2305500" cy="63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3" name="Google Shape;213;p25"/>
          <p:cNvSpPr txBox="1"/>
          <p:nvPr>
            <p:ph idx="6" type="title"/>
          </p:nvPr>
        </p:nvSpPr>
        <p:spPr>
          <a:xfrm>
            <a:off x="4768909" y="3684450"/>
            <a:ext cx="2305500" cy="43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214" name="Google Shape;214;p25"/>
          <p:cNvSpPr txBox="1"/>
          <p:nvPr>
            <p:ph idx="7" type="subTitle"/>
          </p:nvPr>
        </p:nvSpPr>
        <p:spPr>
          <a:xfrm>
            <a:off x="4768909" y="3961626"/>
            <a:ext cx="2305500" cy="63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5" name="Google Shape;215;p25"/>
          <p:cNvSpPr txBox="1"/>
          <p:nvPr>
            <p:ph idx="8" type="title"/>
          </p:nvPr>
        </p:nvSpPr>
        <p:spPr>
          <a:xfrm>
            <a:off x="6118550" y="1970075"/>
            <a:ext cx="2305500" cy="43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216" name="Google Shape;216;p25"/>
          <p:cNvSpPr txBox="1"/>
          <p:nvPr>
            <p:ph idx="9" type="subTitle"/>
          </p:nvPr>
        </p:nvSpPr>
        <p:spPr>
          <a:xfrm>
            <a:off x="6118550" y="2254475"/>
            <a:ext cx="2305500" cy="63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7" name="Google Shape;217;p25"/>
          <p:cNvSpPr txBox="1"/>
          <p:nvPr>
            <p:ph idx="13" type="title"/>
          </p:nvPr>
        </p:nvSpPr>
        <p:spPr>
          <a:xfrm>
            <a:off x="720000" y="540000"/>
            <a:ext cx="7704000" cy="62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218" name="Google Shape;218;p25"/>
          <p:cNvGrpSpPr/>
          <p:nvPr/>
        </p:nvGrpSpPr>
        <p:grpSpPr>
          <a:xfrm>
            <a:off x="-2781777" y="-2430525"/>
            <a:ext cx="13568525" cy="10328200"/>
            <a:chOff x="-2781777" y="-2430525"/>
            <a:chExt cx="13568525" cy="10328200"/>
          </a:xfrm>
        </p:grpSpPr>
        <p:sp>
          <p:nvSpPr>
            <p:cNvPr id="219" name="Google Shape;219;p25"/>
            <p:cNvSpPr/>
            <p:nvPr/>
          </p:nvSpPr>
          <p:spPr>
            <a:xfrm rot="-2700000">
              <a:off x="6901714" y="4012641"/>
              <a:ext cx="3218467" cy="3218467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25"/>
            <p:cNvSpPr/>
            <p:nvPr/>
          </p:nvSpPr>
          <p:spPr>
            <a:xfrm rot="-2700000">
              <a:off x="-2115211" y="2253691"/>
              <a:ext cx="3218467" cy="3218467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25"/>
            <p:cNvSpPr/>
            <p:nvPr/>
          </p:nvSpPr>
          <p:spPr>
            <a:xfrm rot="-2700000">
              <a:off x="7001085" y="-1923615"/>
              <a:ext cx="2447579" cy="2447579"/>
            </a:xfrm>
            <a:prstGeom prst="roundRect">
              <a:avLst>
                <a:gd fmla="val 16667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25"/>
            <p:cNvSpPr/>
            <p:nvPr/>
          </p:nvSpPr>
          <p:spPr>
            <a:xfrm rot="-2700000">
              <a:off x="-626720" y="-126012"/>
              <a:ext cx="1484500" cy="14845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BLANK_1_1_1_1_1"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6"/>
          <p:cNvSpPr txBox="1"/>
          <p:nvPr>
            <p:ph type="title"/>
          </p:nvPr>
        </p:nvSpPr>
        <p:spPr>
          <a:xfrm>
            <a:off x="720000" y="1957950"/>
            <a:ext cx="2305500" cy="44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b="1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5" name="Google Shape;225;p26"/>
          <p:cNvSpPr txBox="1"/>
          <p:nvPr>
            <p:ph idx="1" type="subTitle"/>
          </p:nvPr>
        </p:nvSpPr>
        <p:spPr>
          <a:xfrm>
            <a:off x="720000" y="2254475"/>
            <a:ext cx="2305500" cy="63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6" name="Google Shape;226;p26"/>
          <p:cNvSpPr txBox="1"/>
          <p:nvPr>
            <p:ph idx="2" type="title"/>
          </p:nvPr>
        </p:nvSpPr>
        <p:spPr>
          <a:xfrm>
            <a:off x="3419271" y="1957950"/>
            <a:ext cx="2305500" cy="44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b="1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7" name="Google Shape;227;p26"/>
          <p:cNvSpPr txBox="1"/>
          <p:nvPr>
            <p:ph idx="3" type="subTitle"/>
          </p:nvPr>
        </p:nvSpPr>
        <p:spPr>
          <a:xfrm>
            <a:off x="3419275" y="2254475"/>
            <a:ext cx="2305500" cy="63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8" name="Google Shape;228;p26"/>
          <p:cNvSpPr txBox="1"/>
          <p:nvPr>
            <p:ph idx="4" type="title"/>
          </p:nvPr>
        </p:nvSpPr>
        <p:spPr>
          <a:xfrm>
            <a:off x="720000" y="3672300"/>
            <a:ext cx="2305500" cy="44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b="1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9" name="Google Shape;229;p26"/>
          <p:cNvSpPr txBox="1"/>
          <p:nvPr>
            <p:ph idx="5" type="subTitle"/>
          </p:nvPr>
        </p:nvSpPr>
        <p:spPr>
          <a:xfrm>
            <a:off x="720000" y="3969000"/>
            <a:ext cx="2305500" cy="63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0" name="Google Shape;230;p26"/>
          <p:cNvSpPr txBox="1"/>
          <p:nvPr>
            <p:ph idx="6" type="title"/>
          </p:nvPr>
        </p:nvSpPr>
        <p:spPr>
          <a:xfrm>
            <a:off x="3419271" y="3672300"/>
            <a:ext cx="2305500" cy="44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b="1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31" name="Google Shape;231;p26"/>
          <p:cNvSpPr txBox="1"/>
          <p:nvPr>
            <p:ph idx="7" type="subTitle"/>
          </p:nvPr>
        </p:nvSpPr>
        <p:spPr>
          <a:xfrm>
            <a:off x="3419271" y="3969000"/>
            <a:ext cx="2305500" cy="63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2" name="Google Shape;232;p26"/>
          <p:cNvSpPr txBox="1"/>
          <p:nvPr>
            <p:ph idx="8" type="title"/>
          </p:nvPr>
        </p:nvSpPr>
        <p:spPr>
          <a:xfrm>
            <a:off x="6118550" y="1957950"/>
            <a:ext cx="2305500" cy="44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b="1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33" name="Google Shape;233;p26"/>
          <p:cNvSpPr txBox="1"/>
          <p:nvPr>
            <p:ph idx="9" type="subTitle"/>
          </p:nvPr>
        </p:nvSpPr>
        <p:spPr>
          <a:xfrm>
            <a:off x="6118550" y="2254475"/>
            <a:ext cx="2305500" cy="63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4" name="Google Shape;234;p26"/>
          <p:cNvSpPr txBox="1"/>
          <p:nvPr>
            <p:ph idx="13" type="title"/>
          </p:nvPr>
        </p:nvSpPr>
        <p:spPr>
          <a:xfrm>
            <a:off x="6118550" y="3672300"/>
            <a:ext cx="2305500" cy="44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b="1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35" name="Google Shape;235;p26"/>
          <p:cNvSpPr txBox="1"/>
          <p:nvPr>
            <p:ph idx="14" type="subTitle"/>
          </p:nvPr>
        </p:nvSpPr>
        <p:spPr>
          <a:xfrm>
            <a:off x="6118550" y="3969000"/>
            <a:ext cx="2305500" cy="63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6" name="Google Shape;236;p26"/>
          <p:cNvSpPr txBox="1"/>
          <p:nvPr>
            <p:ph idx="15" type="title"/>
          </p:nvPr>
        </p:nvSpPr>
        <p:spPr>
          <a:xfrm>
            <a:off x="720000" y="540000"/>
            <a:ext cx="7704000" cy="62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237" name="Google Shape;237;p26"/>
          <p:cNvGrpSpPr/>
          <p:nvPr/>
        </p:nvGrpSpPr>
        <p:grpSpPr>
          <a:xfrm>
            <a:off x="-2433151" y="-2560200"/>
            <a:ext cx="13598300" cy="10147350"/>
            <a:chOff x="-2433151" y="-2560200"/>
            <a:chExt cx="13598300" cy="10147350"/>
          </a:xfrm>
        </p:grpSpPr>
        <p:sp>
          <p:nvSpPr>
            <p:cNvPr id="238" name="Google Shape;238;p26"/>
            <p:cNvSpPr/>
            <p:nvPr/>
          </p:nvSpPr>
          <p:spPr>
            <a:xfrm rot="-2700000">
              <a:off x="-1979137" y="617264"/>
              <a:ext cx="2192172" cy="2192172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26"/>
            <p:cNvSpPr/>
            <p:nvPr/>
          </p:nvSpPr>
          <p:spPr>
            <a:xfrm rot="-2700000">
              <a:off x="-480637" y="4940964"/>
              <a:ext cx="2192172" cy="2192172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26"/>
            <p:cNvSpPr/>
            <p:nvPr/>
          </p:nvSpPr>
          <p:spPr>
            <a:xfrm rot="-2700000">
              <a:off x="8518963" y="2269014"/>
              <a:ext cx="2192172" cy="2192172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26"/>
            <p:cNvSpPr/>
            <p:nvPr/>
          </p:nvSpPr>
          <p:spPr>
            <a:xfrm rot="-2700000">
              <a:off x="5133488" y="-2106186"/>
              <a:ext cx="2192172" cy="2192172"/>
            </a:xfrm>
            <a:prstGeom prst="roundRect">
              <a:avLst>
                <a:gd fmla="val 16667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BLANK_1_1_1_1_1_1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7"/>
          <p:cNvSpPr txBox="1"/>
          <p:nvPr>
            <p:ph hasCustomPrompt="1" type="title"/>
          </p:nvPr>
        </p:nvSpPr>
        <p:spPr>
          <a:xfrm rot="-358">
            <a:off x="4913637" y="864385"/>
            <a:ext cx="2881200" cy="102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44" name="Google Shape;244;p27"/>
          <p:cNvSpPr txBox="1"/>
          <p:nvPr>
            <p:ph idx="1" type="subTitle"/>
          </p:nvPr>
        </p:nvSpPr>
        <p:spPr>
          <a:xfrm>
            <a:off x="4913615" y="1900974"/>
            <a:ext cx="2881200" cy="390900"/>
          </a:xfrm>
          <a:prstGeom prst="rect">
            <a:avLst/>
          </a:prstGeom>
          <a:solidFill>
            <a:schemeClr val="dk2"/>
          </a:solidFill>
          <a:ln cap="flat" cmpd="sng" w="762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85725" rotWithShape="0" algn="bl" dir="6600000" dist="57150">
              <a:schemeClr val="accent1">
                <a:alpha val="30000"/>
              </a:scheme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5" name="Google Shape;245;p27"/>
          <p:cNvSpPr txBox="1"/>
          <p:nvPr>
            <p:ph hasCustomPrompt="1" idx="2" type="title"/>
          </p:nvPr>
        </p:nvSpPr>
        <p:spPr>
          <a:xfrm>
            <a:off x="4913638" y="2851687"/>
            <a:ext cx="2881200" cy="102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46" name="Google Shape;246;p27"/>
          <p:cNvSpPr txBox="1"/>
          <p:nvPr>
            <p:ph idx="3" type="subTitle"/>
          </p:nvPr>
        </p:nvSpPr>
        <p:spPr>
          <a:xfrm>
            <a:off x="4913615" y="3888375"/>
            <a:ext cx="2881200" cy="390900"/>
          </a:xfrm>
          <a:prstGeom prst="rect">
            <a:avLst/>
          </a:prstGeom>
          <a:solidFill>
            <a:schemeClr val="dk2"/>
          </a:solidFill>
          <a:ln cap="flat" cmpd="sng" w="762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85725" rotWithShape="0" algn="bl" dir="6600000" dist="57150">
              <a:schemeClr val="accent1">
                <a:alpha val="30000"/>
              </a:scheme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7" name="Google Shape;247;p27"/>
          <p:cNvSpPr txBox="1"/>
          <p:nvPr>
            <p:ph hasCustomPrompt="1" idx="4" type="title"/>
          </p:nvPr>
        </p:nvSpPr>
        <p:spPr>
          <a:xfrm rot="-358">
            <a:off x="1357387" y="864385"/>
            <a:ext cx="2881200" cy="102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sz="5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48" name="Google Shape;248;p27"/>
          <p:cNvSpPr txBox="1"/>
          <p:nvPr>
            <p:ph idx="5" type="subTitle"/>
          </p:nvPr>
        </p:nvSpPr>
        <p:spPr>
          <a:xfrm>
            <a:off x="1357365" y="1900974"/>
            <a:ext cx="2881200" cy="390900"/>
          </a:xfrm>
          <a:prstGeom prst="rect">
            <a:avLst/>
          </a:prstGeom>
          <a:solidFill>
            <a:schemeClr val="dk2"/>
          </a:solidFill>
          <a:ln cap="flat" cmpd="sng" w="762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85725" rotWithShape="0" algn="bl" dir="6600000" dist="57150">
              <a:schemeClr val="accent1">
                <a:alpha val="30000"/>
              </a:scheme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9" name="Google Shape;249;p27"/>
          <p:cNvSpPr txBox="1"/>
          <p:nvPr>
            <p:ph hasCustomPrompt="1" idx="6" type="title"/>
          </p:nvPr>
        </p:nvSpPr>
        <p:spPr>
          <a:xfrm>
            <a:off x="1357388" y="2851687"/>
            <a:ext cx="2881200" cy="102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sz="5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50" name="Google Shape;250;p27"/>
          <p:cNvSpPr txBox="1"/>
          <p:nvPr>
            <p:ph idx="7" type="subTitle"/>
          </p:nvPr>
        </p:nvSpPr>
        <p:spPr>
          <a:xfrm>
            <a:off x="1357365" y="3888375"/>
            <a:ext cx="2881200" cy="390900"/>
          </a:xfrm>
          <a:prstGeom prst="rect">
            <a:avLst/>
          </a:prstGeom>
          <a:solidFill>
            <a:schemeClr val="dk2"/>
          </a:solidFill>
          <a:ln cap="flat" cmpd="sng" w="762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85725" rotWithShape="0" algn="bl" dir="6600000" dist="57150">
              <a:schemeClr val="accent1">
                <a:alpha val="30000"/>
              </a:scheme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51" name="Google Shape;251;p27"/>
          <p:cNvGrpSpPr/>
          <p:nvPr/>
        </p:nvGrpSpPr>
        <p:grpSpPr>
          <a:xfrm>
            <a:off x="-3438127" y="-1779747"/>
            <a:ext cx="14072232" cy="8512898"/>
            <a:chOff x="-3438127" y="-1779747"/>
            <a:chExt cx="14072232" cy="8512898"/>
          </a:xfrm>
        </p:grpSpPr>
        <p:sp>
          <p:nvSpPr>
            <p:cNvPr id="252" name="Google Shape;252;p27"/>
            <p:cNvSpPr/>
            <p:nvPr/>
          </p:nvSpPr>
          <p:spPr>
            <a:xfrm rot="-2700000">
              <a:off x="-2771561" y="1568916"/>
              <a:ext cx="3218467" cy="3218467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27"/>
            <p:cNvSpPr/>
            <p:nvPr/>
          </p:nvSpPr>
          <p:spPr>
            <a:xfrm rot="-2700000">
              <a:off x="-626060" y="-619427"/>
              <a:ext cx="1842579" cy="1842579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27"/>
            <p:cNvSpPr/>
            <p:nvPr/>
          </p:nvSpPr>
          <p:spPr>
            <a:xfrm rot="-2700000">
              <a:off x="8409915" y="2482848"/>
              <a:ext cx="1842579" cy="1842579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27"/>
            <p:cNvSpPr/>
            <p:nvPr/>
          </p:nvSpPr>
          <p:spPr>
            <a:xfrm rot="-2700000">
              <a:off x="7398302" y="-1320022"/>
              <a:ext cx="2219750" cy="2219750"/>
            </a:xfrm>
            <a:prstGeom prst="roundRect">
              <a:avLst>
                <a:gd fmla="val 16667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27"/>
            <p:cNvSpPr/>
            <p:nvPr/>
          </p:nvSpPr>
          <p:spPr>
            <a:xfrm rot="-2700000">
              <a:off x="3773484" y="4808046"/>
              <a:ext cx="1594809" cy="1594809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TITLE_AND_TWO_COLUMNS_1"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8"/>
          <p:cNvSpPr txBox="1"/>
          <p:nvPr>
            <p:ph idx="1" type="subTitle"/>
          </p:nvPr>
        </p:nvSpPr>
        <p:spPr>
          <a:xfrm>
            <a:off x="720000" y="3815094"/>
            <a:ext cx="1803600" cy="7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9" name="Google Shape;259;p28"/>
          <p:cNvSpPr txBox="1"/>
          <p:nvPr>
            <p:ph hasCustomPrompt="1" type="title"/>
          </p:nvPr>
        </p:nvSpPr>
        <p:spPr>
          <a:xfrm>
            <a:off x="720000" y="2503910"/>
            <a:ext cx="1803600" cy="108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0" name="Google Shape;260;p28"/>
          <p:cNvSpPr txBox="1"/>
          <p:nvPr>
            <p:ph idx="2" type="title"/>
          </p:nvPr>
        </p:nvSpPr>
        <p:spPr>
          <a:xfrm>
            <a:off x="720000" y="1425450"/>
            <a:ext cx="1803600" cy="48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b="1"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261" name="Google Shape;261;p28"/>
          <p:cNvSpPr txBox="1"/>
          <p:nvPr>
            <p:ph idx="3" type="title"/>
          </p:nvPr>
        </p:nvSpPr>
        <p:spPr>
          <a:xfrm>
            <a:off x="720000" y="3413100"/>
            <a:ext cx="1803600" cy="48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b="1"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262" name="Google Shape;262;p28"/>
          <p:cNvSpPr txBox="1"/>
          <p:nvPr>
            <p:ph idx="4" type="subTitle"/>
          </p:nvPr>
        </p:nvSpPr>
        <p:spPr>
          <a:xfrm>
            <a:off x="2686800" y="3815094"/>
            <a:ext cx="1803600" cy="7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3" name="Google Shape;263;p28"/>
          <p:cNvSpPr txBox="1"/>
          <p:nvPr>
            <p:ph hasCustomPrompt="1" idx="5" type="title"/>
          </p:nvPr>
        </p:nvSpPr>
        <p:spPr>
          <a:xfrm>
            <a:off x="2686800" y="2503910"/>
            <a:ext cx="1803600" cy="108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4" name="Google Shape;264;p28"/>
          <p:cNvSpPr txBox="1"/>
          <p:nvPr>
            <p:ph idx="6" type="title"/>
          </p:nvPr>
        </p:nvSpPr>
        <p:spPr>
          <a:xfrm>
            <a:off x="2686800" y="1425450"/>
            <a:ext cx="1803600" cy="48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b="1"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265" name="Google Shape;265;p28"/>
          <p:cNvSpPr txBox="1"/>
          <p:nvPr>
            <p:ph idx="7" type="title"/>
          </p:nvPr>
        </p:nvSpPr>
        <p:spPr>
          <a:xfrm>
            <a:off x="2686800" y="3413100"/>
            <a:ext cx="1803600" cy="48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b="1"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266" name="Google Shape;266;p28"/>
          <p:cNvSpPr txBox="1"/>
          <p:nvPr>
            <p:ph idx="8" type="subTitle"/>
          </p:nvPr>
        </p:nvSpPr>
        <p:spPr>
          <a:xfrm>
            <a:off x="4653600" y="3815094"/>
            <a:ext cx="1803600" cy="7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7" name="Google Shape;267;p28"/>
          <p:cNvSpPr txBox="1"/>
          <p:nvPr>
            <p:ph hasCustomPrompt="1" idx="9" type="title"/>
          </p:nvPr>
        </p:nvSpPr>
        <p:spPr>
          <a:xfrm>
            <a:off x="4653600" y="2503910"/>
            <a:ext cx="1803600" cy="108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8" name="Google Shape;268;p28"/>
          <p:cNvSpPr txBox="1"/>
          <p:nvPr>
            <p:ph idx="13" type="title"/>
          </p:nvPr>
        </p:nvSpPr>
        <p:spPr>
          <a:xfrm>
            <a:off x="4653600" y="1425450"/>
            <a:ext cx="1803600" cy="48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b="1"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269" name="Google Shape;269;p28"/>
          <p:cNvSpPr txBox="1"/>
          <p:nvPr>
            <p:ph idx="14" type="title"/>
          </p:nvPr>
        </p:nvSpPr>
        <p:spPr>
          <a:xfrm>
            <a:off x="4653600" y="3413100"/>
            <a:ext cx="1803600" cy="48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b="1"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270" name="Google Shape;270;p28"/>
          <p:cNvSpPr txBox="1"/>
          <p:nvPr>
            <p:ph idx="15" type="subTitle"/>
          </p:nvPr>
        </p:nvSpPr>
        <p:spPr>
          <a:xfrm>
            <a:off x="6620400" y="3815094"/>
            <a:ext cx="1803600" cy="7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1" name="Google Shape;271;p28"/>
          <p:cNvSpPr txBox="1"/>
          <p:nvPr>
            <p:ph hasCustomPrompt="1" idx="16" type="title"/>
          </p:nvPr>
        </p:nvSpPr>
        <p:spPr>
          <a:xfrm>
            <a:off x="6620400" y="2503910"/>
            <a:ext cx="1803600" cy="108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72" name="Google Shape;272;p28"/>
          <p:cNvSpPr txBox="1"/>
          <p:nvPr>
            <p:ph idx="17" type="title"/>
          </p:nvPr>
        </p:nvSpPr>
        <p:spPr>
          <a:xfrm>
            <a:off x="6620400" y="1425450"/>
            <a:ext cx="1803600" cy="48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b="1"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273" name="Google Shape;273;p28"/>
          <p:cNvSpPr txBox="1"/>
          <p:nvPr>
            <p:ph idx="18" type="title"/>
          </p:nvPr>
        </p:nvSpPr>
        <p:spPr>
          <a:xfrm>
            <a:off x="6620400" y="3413100"/>
            <a:ext cx="1803600" cy="48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b="1"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274" name="Google Shape;274;p28"/>
          <p:cNvSpPr txBox="1"/>
          <p:nvPr>
            <p:ph idx="19" type="title"/>
          </p:nvPr>
        </p:nvSpPr>
        <p:spPr>
          <a:xfrm>
            <a:off x="720000" y="540000"/>
            <a:ext cx="7704000" cy="62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275" name="Google Shape;275;p28"/>
          <p:cNvGrpSpPr/>
          <p:nvPr/>
        </p:nvGrpSpPr>
        <p:grpSpPr>
          <a:xfrm>
            <a:off x="-2640297" y="-2507812"/>
            <a:ext cx="14352900" cy="10498100"/>
            <a:chOff x="-2640297" y="-2507812"/>
            <a:chExt cx="14352900" cy="10498100"/>
          </a:xfrm>
        </p:grpSpPr>
        <p:sp>
          <p:nvSpPr>
            <p:cNvPr id="276" name="Google Shape;276;p28"/>
            <p:cNvSpPr/>
            <p:nvPr/>
          </p:nvSpPr>
          <p:spPr>
            <a:xfrm rot="-2700000">
              <a:off x="-1519393" y="4148692"/>
              <a:ext cx="2325391" cy="2325391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28"/>
            <p:cNvSpPr/>
            <p:nvPr/>
          </p:nvSpPr>
          <p:spPr>
            <a:xfrm rot="-2700000">
              <a:off x="6860807" y="-2026208"/>
              <a:ext cx="2325391" cy="2325391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28"/>
            <p:cNvSpPr/>
            <p:nvPr/>
          </p:nvSpPr>
          <p:spPr>
            <a:xfrm rot="-2700000">
              <a:off x="8905607" y="735017"/>
              <a:ext cx="2325391" cy="2325391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28"/>
            <p:cNvSpPr/>
            <p:nvPr/>
          </p:nvSpPr>
          <p:spPr>
            <a:xfrm rot="-2700000">
              <a:off x="-2158693" y="2046692"/>
              <a:ext cx="2325391" cy="2325391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28"/>
            <p:cNvSpPr/>
            <p:nvPr/>
          </p:nvSpPr>
          <p:spPr>
            <a:xfrm rot="-2700000">
              <a:off x="-442693" y="-1720308"/>
              <a:ext cx="2325391" cy="2325391"/>
            </a:xfrm>
            <a:prstGeom prst="roundRect">
              <a:avLst>
                <a:gd fmla="val 16667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28"/>
            <p:cNvSpPr/>
            <p:nvPr/>
          </p:nvSpPr>
          <p:spPr>
            <a:xfrm rot="-2700000">
              <a:off x="7261307" y="5183292"/>
              <a:ext cx="2325391" cy="2325391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2">
  <p:cSld name="BLANK_1_1_1_2_2"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29"/>
          <p:cNvSpPr txBox="1"/>
          <p:nvPr>
            <p:ph type="title"/>
          </p:nvPr>
        </p:nvSpPr>
        <p:spPr>
          <a:xfrm>
            <a:off x="720000" y="2777875"/>
            <a:ext cx="2336400" cy="51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284" name="Google Shape;284;p29"/>
          <p:cNvSpPr txBox="1"/>
          <p:nvPr>
            <p:ph idx="1" type="subTitle"/>
          </p:nvPr>
        </p:nvSpPr>
        <p:spPr>
          <a:xfrm>
            <a:off x="720000" y="3924603"/>
            <a:ext cx="2336400" cy="6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5" name="Google Shape;285;p29"/>
          <p:cNvSpPr txBox="1"/>
          <p:nvPr>
            <p:ph idx="2" type="title"/>
          </p:nvPr>
        </p:nvSpPr>
        <p:spPr>
          <a:xfrm>
            <a:off x="3403800" y="2777888"/>
            <a:ext cx="2336400" cy="51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286" name="Google Shape;286;p29"/>
          <p:cNvSpPr txBox="1"/>
          <p:nvPr>
            <p:ph idx="3" type="subTitle"/>
          </p:nvPr>
        </p:nvSpPr>
        <p:spPr>
          <a:xfrm>
            <a:off x="3403800" y="3924616"/>
            <a:ext cx="2336400" cy="6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7" name="Google Shape;287;p29"/>
          <p:cNvSpPr txBox="1"/>
          <p:nvPr>
            <p:ph idx="4" type="title"/>
          </p:nvPr>
        </p:nvSpPr>
        <p:spPr>
          <a:xfrm>
            <a:off x="6087600" y="2777875"/>
            <a:ext cx="2336400" cy="51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288" name="Google Shape;288;p29"/>
          <p:cNvSpPr txBox="1"/>
          <p:nvPr>
            <p:ph idx="5" type="subTitle"/>
          </p:nvPr>
        </p:nvSpPr>
        <p:spPr>
          <a:xfrm>
            <a:off x="6087600" y="3924603"/>
            <a:ext cx="2336400" cy="6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9" name="Google Shape;289;p29"/>
          <p:cNvSpPr txBox="1"/>
          <p:nvPr>
            <p:ph hasCustomPrompt="1" idx="6" type="title"/>
          </p:nvPr>
        </p:nvSpPr>
        <p:spPr>
          <a:xfrm>
            <a:off x="1423950" y="1520125"/>
            <a:ext cx="928500" cy="66930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85725" rotWithShape="0" algn="bl" dir="6600000" dist="57150">
              <a:schemeClr val="accent1">
                <a:alpha val="3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0" name="Google Shape;290;p29"/>
          <p:cNvSpPr txBox="1"/>
          <p:nvPr>
            <p:ph hasCustomPrompt="1" idx="7" type="title"/>
          </p:nvPr>
        </p:nvSpPr>
        <p:spPr>
          <a:xfrm>
            <a:off x="4107750" y="1520125"/>
            <a:ext cx="928500" cy="66930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85725" rotWithShape="0" algn="bl" dir="6600000" dist="57150">
              <a:schemeClr val="accent1">
                <a:alpha val="3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1" name="Google Shape;291;p29"/>
          <p:cNvSpPr txBox="1"/>
          <p:nvPr>
            <p:ph hasCustomPrompt="1" idx="8" type="title"/>
          </p:nvPr>
        </p:nvSpPr>
        <p:spPr>
          <a:xfrm>
            <a:off x="6791550" y="1520125"/>
            <a:ext cx="928500" cy="66930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85725" rotWithShape="0" algn="bl" dir="6600000" dist="57150">
              <a:schemeClr val="accent1">
                <a:alpha val="3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2" name="Google Shape;292;p29"/>
          <p:cNvSpPr txBox="1"/>
          <p:nvPr>
            <p:ph idx="9" type="title"/>
          </p:nvPr>
        </p:nvSpPr>
        <p:spPr>
          <a:xfrm>
            <a:off x="720000" y="540000"/>
            <a:ext cx="7704000" cy="62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293" name="Google Shape;293;p29"/>
          <p:cNvGrpSpPr/>
          <p:nvPr/>
        </p:nvGrpSpPr>
        <p:grpSpPr>
          <a:xfrm>
            <a:off x="-1477625" y="-1783848"/>
            <a:ext cx="12348579" cy="9026500"/>
            <a:chOff x="-1477625" y="-1783848"/>
            <a:chExt cx="12348579" cy="9026500"/>
          </a:xfrm>
        </p:grpSpPr>
        <p:sp>
          <p:nvSpPr>
            <p:cNvPr id="294" name="Google Shape;294;p29"/>
            <p:cNvSpPr/>
            <p:nvPr/>
          </p:nvSpPr>
          <p:spPr>
            <a:xfrm rot="-2700000">
              <a:off x="8726658" y="1177591"/>
              <a:ext cx="1776394" cy="1776394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29"/>
            <p:cNvSpPr/>
            <p:nvPr/>
          </p:nvSpPr>
          <p:spPr>
            <a:xfrm rot="-2700000">
              <a:off x="6641122" y="-1366475"/>
              <a:ext cx="2015254" cy="2015254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29"/>
            <p:cNvSpPr/>
            <p:nvPr/>
          </p:nvSpPr>
          <p:spPr>
            <a:xfrm rot="-2700000">
              <a:off x="2040097" y="4810025"/>
              <a:ext cx="2015254" cy="2015254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29"/>
            <p:cNvSpPr/>
            <p:nvPr/>
          </p:nvSpPr>
          <p:spPr>
            <a:xfrm rot="-2700000">
              <a:off x="-953405" y="-1043693"/>
              <a:ext cx="2531159" cy="2531159"/>
            </a:xfrm>
            <a:prstGeom prst="roundRect">
              <a:avLst>
                <a:gd fmla="val 16667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BLANK_1_1_1_1_1_1_2"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0"/>
          <p:cNvSpPr txBox="1"/>
          <p:nvPr>
            <p:ph type="ctrTitle"/>
          </p:nvPr>
        </p:nvSpPr>
        <p:spPr>
          <a:xfrm>
            <a:off x="2963700" y="735925"/>
            <a:ext cx="3216600" cy="10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00" name="Google Shape;300;p30"/>
          <p:cNvSpPr txBox="1"/>
          <p:nvPr>
            <p:ph idx="1" type="subTitle"/>
          </p:nvPr>
        </p:nvSpPr>
        <p:spPr>
          <a:xfrm>
            <a:off x="2963700" y="1740148"/>
            <a:ext cx="3216600" cy="1227900"/>
          </a:xfrm>
          <a:prstGeom prst="rect">
            <a:avLst/>
          </a:prstGeom>
          <a:solidFill>
            <a:schemeClr val="dk2"/>
          </a:solidFill>
          <a:ln cap="flat" cmpd="sng" w="762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85725" rotWithShape="0" algn="bl" dir="7800000" dist="57150">
              <a:schemeClr val="accent1">
                <a:alpha val="40000"/>
              </a:scheme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1" name="Google Shape;301;p30"/>
          <p:cNvSpPr txBox="1"/>
          <p:nvPr>
            <p:ph idx="2" type="subTitle"/>
          </p:nvPr>
        </p:nvSpPr>
        <p:spPr>
          <a:xfrm rot="-1283">
            <a:off x="2963700" y="3988172"/>
            <a:ext cx="3216600" cy="418800"/>
          </a:xfrm>
          <a:prstGeom prst="rect">
            <a:avLst/>
          </a:prstGeom>
          <a:solidFill>
            <a:schemeClr val="dk2"/>
          </a:solidFill>
          <a:ln cap="flat" cmpd="sng" w="762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85725" rotWithShape="0" algn="bl" dir="7800000" dist="57150">
              <a:schemeClr val="accent1">
                <a:alpha val="40000"/>
              </a:scheme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302" name="Google Shape;302;p30"/>
          <p:cNvGrpSpPr/>
          <p:nvPr/>
        </p:nvGrpSpPr>
        <p:grpSpPr>
          <a:xfrm>
            <a:off x="-2177077" y="-3531525"/>
            <a:ext cx="12484131" cy="9533450"/>
            <a:chOff x="-2177077" y="-3531525"/>
            <a:chExt cx="12484131" cy="9533450"/>
          </a:xfrm>
        </p:grpSpPr>
        <p:sp>
          <p:nvSpPr>
            <p:cNvPr id="303" name="Google Shape;303;p30"/>
            <p:cNvSpPr/>
            <p:nvPr/>
          </p:nvSpPr>
          <p:spPr>
            <a:xfrm rot="-2700000">
              <a:off x="-1510511" y="2116891"/>
              <a:ext cx="3218467" cy="3218467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30"/>
            <p:cNvSpPr/>
            <p:nvPr/>
          </p:nvSpPr>
          <p:spPr>
            <a:xfrm rot="-2700000">
              <a:off x="5649689" y="-2864959"/>
              <a:ext cx="3218467" cy="3218467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30"/>
            <p:cNvSpPr/>
            <p:nvPr/>
          </p:nvSpPr>
          <p:spPr>
            <a:xfrm rot="-2700000">
              <a:off x="-316686" y="-936927"/>
              <a:ext cx="2073379" cy="2073379"/>
            </a:xfrm>
            <a:prstGeom prst="roundRect">
              <a:avLst>
                <a:gd fmla="val 16667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30"/>
            <p:cNvSpPr/>
            <p:nvPr/>
          </p:nvSpPr>
          <p:spPr>
            <a:xfrm rot="-2700000">
              <a:off x="7804264" y="599398"/>
              <a:ext cx="2073379" cy="2073379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30"/>
            <p:cNvSpPr/>
            <p:nvPr/>
          </p:nvSpPr>
          <p:spPr>
            <a:xfrm rot="-2700000">
              <a:off x="6907889" y="4104075"/>
              <a:ext cx="1210425" cy="1210425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8" name="Google Shape;308;p30"/>
          <p:cNvSpPr txBox="1"/>
          <p:nvPr/>
        </p:nvSpPr>
        <p:spPr>
          <a:xfrm>
            <a:off x="2963700" y="3102210"/>
            <a:ext cx="3216600" cy="7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CREDITS:</a:t>
            </a:r>
            <a:r>
              <a:rPr lang="en" sz="11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 This presentation template was created by </a:t>
            </a:r>
            <a:r>
              <a:rPr b="1" lang="en" sz="1100">
                <a:solidFill>
                  <a:schemeClr val="dk1"/>
                </a:solidFill>
                <a:uFill>
                  <a:noFill/>
                </a:uFill>
                <a:latin typeface="Assistant"/>
                <a:ea typeface="Assistant"/>
                <a:cs typeface="Assistant"/>
                <a:sym typeface="Assistant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1" lang="en" sz="11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,</a:t>
            </a:r>
            <a:r>
              <a:rPr lang="en" sz="11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 including icons by </a:t>
            </a:r>
            <a:r>
              <a:rPr b="1" lang="en" sz="1100">
                <a:solidFill>
                  <a:schemeClr val="dk1"/>
                </a:solidFill>
                <a:uFill>
                  <a:noFill/>
                </a:uFill>
                <a:latin typeface="Assistant"/>
                <a:ea typeface="Assistant"/>
                <a:cs typeface="Assistant"/>
                <a:sym typeface="Assistan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1" lang="en" sz="11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,</a:t>
            </a:r>
            <a:r>
              <a:rPr lang="en" sz="11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 and infographics &amp; images by </a:t>
            </a:r>
            <a:r>
              <a:rPr b="1" lang="en" sz="1100">
                <a:solidFill>
                  <a:schemeClr val="dk1"/>
                </a:solidFill>
                <a:uFill>
                  <a:noFill/>
                </a:uFill>
                <a:latin typeface="Assistant"/>
                <a:ea typeface="Assistant"/>
                <a:cs typeface="Assistant"/>
                <a:sym typeface="Assistan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100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oogle Shape;25;p4"/>
          <p:cNvGrpSpPr/>
          <p:nvPr/>
        </p:nvGrpSpPr>
        <p:grpSpPr>
          <a:xfrm>
            <a:off x="-3660927" y="-3923700"/>
            <a:ext cx="15480978" cy="12421700"/>
            <a:chOff x="-3660927" y="-3923700"/>
            <a:chExt cx="15480978" cy="12421700"/>
          </a:xfrm>
        </p:grpSpPr>
        <p:sp>
          <p:nvSpPr>
            <p:cNvPr id="26" name="Google Shape;26;p4"/>
            <p:cNvSpPr/>
            <p:nvPr/>
          </p:nvSpPr>
          <p:spPr>
            <a:xfrm rot="-2700000">
              <a:off x="4723439" y="-3257134"/>
              <a:ext cx="3218467" cy="3218467"/>
            </a:xfrm>
            <a:prstGeom prst="roundRect">
              <a:avLst>
                <a:gd fmla="val 16667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2700000">
              <a:off x="6608083" y="2444632"/>
              <a:ext cx="4317735" cy="4317735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4"/>
            <p:cNvSpPr/>
            <p:nvPr/>
          </p:nvSpPr>
          <p:spPr>
            <a:xfrm rot="-2700000">
              <a:off x="1244314" y="4612966"/>
              <a:ext cx="3218467" cy="3218467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4"/>
            <p:cNvSpPr/>
            <p:nvPr/>
          </p:nvSpPr>
          <p:spPr>
            <a:xfrm rot="-2700000">
              <a:off x="-2994361" y="61366"/>
              <a:ext cx="3218467" cy="3218467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" name="Google Shape;30;p4"/>
          <p:cNvSpPr txBox="1"/>
          <p:nvPr>
            <p:ph idx="1" type="subTitle"/>
          </p:nvPr>
        </p:nvSpPr>
        <p:spPr>
          <a:xfrm>
            <a:off x="944338" y="2691075"/>
            <a:ext cx="3818400" cy="821100"/>
          </a:xfrm>
          <a:prstGeom prst="rect">
            <a:avLst/>
          </a:prstGeom>
          <a:solidFill>
            <a:schemeClr val="dk2"/>
          </a:solidFill>
          <a:ln cap="flat" cmpd="sng" w="762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100013" rotWithShape="0" algn="bl" dir="6600000" dist="66675">
              <a:schemeClr val="accent1">
                <a:alpha val="30000"/>
              </a:scheme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4"/>
          <p:cNvSpPr txBox="1"/>
          <p:nvPr>
            <p:ph type="title"/>
          </p:nvPr>
        </p:nvSpPr>
        <p:spPr>
          <a:xfrm>
            <a:off x="944338" y="1631350"/>
            <a:ext cx="3818400" cy="113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2" name="Google Shape;32;p4"/>
          <p:cNvSpPr/>
          <p:nvPr>
            <p:ph idx="2" type="pic"/>
          </p:nvPr>
        </p:nvSpPr>
        <p:spPr>
          <a:xfrm>
            <a:off x="5016163" y="999450"/>
            <a:ext cx="3191700" cy="3144600"/>
          </a:xfrm>
          <a:prstGeom prst="roundRect">
            <a:avLst>
              <a:gd fmla="val 16667" name="adj"/>
            </a:avLst>
          </a:prstGeom>
          <a:noFill/>
          <a:ln>
            <a:noFill/>
          </a:ln>
          <a:effectLst>
            <a:outerShdw blurRad="100013" rotWithShape="0" algn="bl" dir="6600000" dist="66675">
              <a:schemeClr val="accent1">
                <a:alpha val="30000"/>
              </a:schemeClr>
            </a:outerShdw>
          </a:effectLst>
        </p:spPr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_1_1_1_1_1_1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0" name="Google Shape;310;p31"/>
          <p:cNvGrpSpPr/>
          <p:nvPr/>
        </p:nvGrpSpPr>
        <p:grpSpPr>
          <a:xfrm>
            <a:off x="-2433151" y="-2560200"/>
            <a:ext cx="13598300" cy="10147350"/>
            <a:chOff x="-2433151" y="-2560200"/>
            <a:chExt cx="13598300" cy="10147350"/>
          </a:xfrm>
        </p:grpSpPr>
        <p:sp>
          <p:nvSpPr>
            <p:cNvPr id="311" name="Google Shape;311;p31"/>
            <p:cNvSpPr/>
            <p:nvPr/>
          </p:nvSpPr>
          <p:spPr>
            <a:xfrm rot="-2700000">
              <a:off x="-1979137" y="617264"/>
              <a:ext cx="2192172" cy="2192172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31"/>
            <p:cNvSpPr/>
            <p:nvPr/>
          </p:nvSpPr>
          <p:spPr>
            <a:xfrm rot="-2700000">
              <a:off x="-480637" y="4940964"/>
              <a:ext cx="2192172" cy="2192172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31"/>
            <p:cNvSpPr/>
            <p:nvPr/>
          </p:nvSpPr>
          <p:spPr>
            <a:xfrm rot="-2700000">
              <a:off x="8518963" y="2269014"/>
              <a:ext cx="2192172" cy="2192172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31"/>
            <p:cNvSpPr/>
            <p:nvPr/>
          </p:nvSpPr>
          <p:spPr>
            <a:xfrm rot="-2700000">
              <a:off x="5133488" y="-2106186"/>
              <a:ext cx="2192172" cy="2192172"/>
            </a:xfrm>
            <a:prstGeom prst="roundRect">
              <a:avLst>
                <a:gd fmla="val 16667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LANK_1_1_1_1_1_1_1_1">
    <p:bg>
      <p:bgPr>
        <a:solidFill>
          <a:schemeClr val="accent1"/>
        </a:solidFill>
      </p:bgPr>
    </p:bg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6" name="Google Shape;316;p32"/>
          <p:cNvGrpSpPr/>
          <p:nvPr/>
        </p:nvGrpSpPr>
        <p:grpSpPr>
          <a:xfrm>
            <a:off x="-3438127" y="-1779747"/>
            <a:ext cx="14072232" cy="8512898"/>
            <a:chOff x="-3438127" y="-1779747"/>
            <a:chExt cx="14072232" cy="8512898"/>
          </a:xfrm>
        </p:grpSpPr>
        <p:sp>
          <p:nvSpPr>
            <p:cNvPr id="317" name="Google Shape;317;p32"/>
            <p:cNvSpPr/>
            <p:nvPr/>
          </p:nvSpPr>
          <p:spPr>
            <a:xfrm rot="-2700000">
              <a:off x="-2771561" y="1568916"/>
              <a:ext cx="3218467" cy="3218467"/>
            </a:xfrm>
            <a:prstGeom prst="roundRect">
              <a:avLst>
                <a:gd fmla="val 16667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32"/>
            <p:cNvSpPr/>
            <p:nvPr/>
          </p:nvSpPr>
          <p:spPr>
            <a:xfrm rot="-2700000">
              <a:off x="-626060" y="-619427"/>
              <a:ext cx="1842579" cy="1842579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32"/>
            <p:cNvSpPr/>
            <p:nvPr/>
          </p:nvSpPr>
          <p:spPr>
            <a:xfrm rot="-2700000">
              <a:off x="8409915" y="2482848"/>
              <a:ext cx="1842579" cy="1842579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32"/>
            <p:cNvSpPr/>
            <p:nvPr/>
          </p:nvSpPr>
          <p:spPr>
            <a:xfrm rot="-2700000">
              <a:off x="7398302" y="-1320022"/>
              <a:ext cx="2219750" cy="2219750"/>
            </a:xfrm>
            <a:prstGeom prst="roundRect">
              <a:avLst>
                <a:gd fmla="val 16667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32"/>
            <p:cNvSpPr/>
            <p:nvPr/>
          </p:nvSpPr>
          <p:spPr>
            <a:xfrm rot="-2700000">
              <a:off x="3773484" y="4808046"/>
              <a:ext cx="1594809" cy="1594809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BLANK_1_1_1_1_1_1_1_1_1">
    <p:bg>
      <p:bgPr>
        <a:solidFill>
          <a:schemeClr val="lt1"/>
        </a:solidFill>
      </p:bgPr>
    </p:bg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3" name="Google Shape;323;p33"/>
          <p:cNvGrpSpPr/>
          <p:nvPr/>
        </p:nvGrpSpPr>
        <p:grpSpPr>
          <a:xfrm>
            <a:off x="-2484577" y="-2104200"/>
            <a:ext cx="12855001" cy="11050900"/>
            <a:chOff x="-2484577" y="-2104200"/>
            <a:chExt cx="12855001" cy="11050900"/>
          </a:xfrm>
        </p:grpSpPr>
        <p:sp>
          <p:nvSpPr>
            <p:cNvPr id="324" name="Google Shape;324;p33"/>
            <p:cNvSpPr/>
            <p:nvPr/>
          </p:nvSpPr>
          <p:spPr>
            <a:xfrm rot="-2700000">
              <a:off x="4391514" y="4319216"/>
              <a:ext cx="3218467" cy="3218467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33"/>
            <p:cNvSpPr/>
            <p:nvPr/>
          </p:nvSpPr>
          <p:spPr>
            <a:xfrm rot="-2700000">
              <a:off x="-1818011" y="-1437634"/>
              <a:ext cx="3218467" cy="3218467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33"/>
            <p:cNvSpPr/>
            <p:nvPr/>
          </p:nvSpPr>
          <p:spPr>
            <a:xfrm rot="-2700000">
              <a:off x="1693964" y="5061666"/>
              <a:ext cx="3218467" cy="3218467"/>
            </a:xfrm>
            <a:prstGeom prst="roundRect">
              <a:avLst>
                <a:gd fmla="val 16667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33"/>
            <p:cNvSpPr/>
            <p:nvPr/>
          </p:nvSpPr>
          <p:spPr>
            <a:xfrm rot="-2700000">
              <a:off x="8230736" y="717437"/>
              <a:ext cx="1772575" cy="1772575"/>
            </a:xfrm>
            <a:prstGeom prst="roundRect">
              <a:avLst>
                <a:gd fmla="val 16667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/>
          <p:nvPr>
            <p:ph idx="1" type="subTitle"/>
          </p:nvPr>
        </p:nvSpPr>
        <p:spPr>
          <a:xfrm>
            <a:off x="893600" y="2686150"/>
            <a:ext cx="3584400" cy="164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2" type="subTitle"/>
          </p:nvPr>
        </p:nvSpPr>
        <p:spPr>
          <a:xfrm>
            <a:off x="4666025" y="2686279"/>
            <a:ext cx="3584400" cy="164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5"/>
          <p:cNvSpPr txBox="1"/>
          <p:nvPr>
            <p:ph type="title"/>
          </p:nvPr>
        </p:nvSpPr>
        <p:spPr>
          <a:xfrm>
            <a:off x="720000" y="540000"/>
            <a:ext cx="7704000" cy="62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7" name="Google Shape;37;p5"/>
          <p:cNvSpPr txBox="1"/>
          <p:nvPr>
            <p:ph idx="3" type="title"/>
          </p:nvPr>
        </p:nvSpPr>
        <p:spPr>
          <a:xfrm>
            <a:off x="893588" y="2340825"/>
            <a:ext cx="3584400" cy="49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400"/>
              <a:buNone/>
              <a:defRPr b="1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8" name="Google Shape;38;p5"/>
          <p:cNvSpPr txBox="1"/>
          <p:nvPr>
            <p:ph idx="4" type="title"/>
          </p:nvPr>
        </p:nvSpPr>
        <p:spPr>
          <a:xfrm>
            <a:off x="4666013" y="2340825"/>
            <a:ext cx="3584400" cy="49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400"/>
              <a:buNone/>
              <a:defRPr b="1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grpSp>
        <p:nvGrpSpPr>
          <p:cNvPr id="39" name="Google Shape;39;p5"/>
          <p:cNvGrpSpPr/>
          <p:nvPr/>
        </p:nvGrpSpPr>
        <p:grpSpPr>
          <a:xfrm>
            <a:off x="-2396725" y="-3225100"/>
            <a:ext cx="13714800" cy="11730625"/>
            <a:chOff x="-2396725" y="-3225100"/>
            <a:chExt cx="13714800" cy="11730625"/>
          </a:xfrm>
        </p:grpSpPr>
        <p:sp>
          <p:nvSpPr>
            <p:cNvPr id="40" name="Google Shape;40;p5"/>
            <p:cNvSpPr/>
            <p:nvPr/>
          </p:nvSpPr>
          <p:spPr>
            <a:xfrm rot="-2700000">
              <a:off x="8050160" y="43985"/>
              <a:ext cx="2707229" cy="2707229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5"/>
            <p:cNvSpPr/>
            <p:nvPr/>
          </p:nvSpPr>
          <p:spPr>
            <a:xfrm rot="-2700000">
              <a:off x="386535" y="-2664415"/>
              <a:ext cx="2707229" cy="2707229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5"/>
            <p:cNvSpPr/>
            <p:nvPr/>
          </p:nvSpPr>
          <p:spPr>
            <a:xfrm rot="-2700000">
              <a:off x="-1836040" y="3872585"/>
              <a:ext cx="2707229" cy="2707229"/>
            </a:xfrm>
            <a:prstGeom prst="roundRect">
              <a:avLst>
                <a:gd fmla="val 16667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5"/>
            <p:cNvSpPr/>
            <p:nvPr/>
          </p:nvSpPr>
          <p:spPr>
            <a:xfrm rot="-2700000">
              <a:off x="4881585" y="5237610"/>
              <a:ext cx="2707229" cy="2707229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6"/>
          <p:cNvSpPr txBox="1"/>
          <p:nvPr>
            <p:ph type="title"/>
          </p:nvPr>
        </p:nvSpPr>
        <p:spPr>
          <a:xfrm>
            <a:off x="720000" y="540000"/>
            <a:ext cx="7704000" cy="62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46" name="Google Shape;46;p6"/>
          <p:cNvGrpSpPr/>
          <p:nvPr/>
        </p:nvGrpSpPr>
        <p:grpSpPr>
          <a:xfrm>
            <a:off x="-3872877" y="-2769325"/>
            <a:ext cx="15937775" cy="10869238"/>
            <a:chOff x="-3872877" y="-2769325"/>
            <a:chExt cx="15937775" cy="10869238"/>
          </a:xfrm>
        </p:grpSpPr>
        <p:sp>
          <p:nvSpPr>
            <p:cNvPr id="47" name="Google Shape;47;p6"/>
            <p:cNvSpPr/>
            <p:nvPr/>
          </p:nvSpPr>
          <p:spPr>
            <a:xfrm rot="-2700000">
              <a:off x="8179864" y="-2102759"/>
              <a:ext cx="3218467" cy="3218467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6"/>
            <p:cNvSpPr/>
            <p:nvPr/>
          </p:nvSpPr>
          <p:spPr>
            <a:xfrm rot="-2700000">
              <a:off x="-3206311" y="1196804"/>
              <a:ext cx="3218467" cy="3218467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6"/>
            <p:cNvSpPr/>
            <p:nvPr/>
          </p:nvSpPr>
          <p:spPr>
            <a:xfrm rot="-2700000">
              <a:off x="-2143611" y="4214879"/>
              <a:ext cx="3218467" cy="3218467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7"/>
          <p:cNvSpPr txBox="1"/>
          <p:nvPr>
            <p:ph type="title"/>
          </p:nvPr>
        </p:nvSpPr>
        <p:spPr>
          <a:xfrm>
            <a:off x="720000" y="540000"/>
            <a:ext cx="7704000" cy="62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2" name="Google Shape;52;p7"/>
          <p:cNvSpPr txBox="1"/>
          <p:nvPr>
            <p:ph idx="1" type="subTitle"/>
          </p:nvPr>
        </p:nvSpPr>
        <p:spPr>
          <a:xfrm rot="-458">
            <a:off x="2320200" y="1927775"/>
            <a:ext cx="4503600" cy="207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grpSp>
        <p:nvGrpSpPr>
          <p:cNvPr id="53" name="Google Shape;53;p7"/>
          <p:cNvGrpSpPr/>
          <p:nvPr/>
        </p:nvGrpSpPr>
        <p:grpSpPr>
          <a:xfrm>
            <a:off x="-2237222" y="-2462962"/>
            <a:ext cx="13426375" cy="9880075"/>
            <a:chOff x="-2237222" y="-2462962"/>
            <a:chExt cx="13426375" cy="9880075"/>
          </a:xfrm>
        </p:grpSpPr>
        <p:sp>
          <p:nvSpPr>
            <p:cNvPr id="54" name="Google Shape;54;p7"/>
            <p:cNvSpPr/>
            <p:nvPr/>
          </p:nvSpPr>
          <p:spPr>
            <a:xfrm rot="-2700000">
              <a:off x="8366793" y="52428"/>
              <a:ext cx="2338119" cy="2338119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7"/>
            <p:cNvSpPr/>
            <p:nvPr/>
          </p:nvSpPr>
          <p:spPr>
            <a:xfrm rot="-2700000">
              <a:off x="5011893" y="4594753"/>
              <a:ext cx="2338119" cy="2338119"/>
            </a:xfrm>
            <a:prstGeom prst="roundRect">
              <a:avLst>
                <a:gd fmla="val 16667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7"/>
            <p:cNvSpPr/>
            <p:nvPr/>
          </p:nvSpPr>
          <p:spPr>
            <a:xfrm rot="-2700000">
              <a:off x="-1752982" y="3170853"/>
              <a:ext cx="2338119" cy="2338119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7"/>
            <p:cNvSpPr/>
            <p:nvPr/>
          </p:nvSpPr>
          <p:spPr>
            <a:xfrm rot="-2700000">
              <a:off x="-344132" y="-1978722"/>
              <a:ext cx="2338119" cy="2338119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Google Shape;59;p8"/>
          <p:cNvGrpSpPr/>
          <p:nvPr/>
        </p:nvGrpSpPr>
        <p:grpSpPr>
          <a:xfrm>
            <a:off x="-2344274" y="-2907250"/>
            <a:ext cx="13589501" cy="10958000"/>
            <a:chOff x="-2344274" y="-2907250"/>
            <a:chExt cx="13589501" cy="10958000"/>
          </a:xfrm>
        </p:grpSpPr>
        <p:sp>
          <p:nvSpPr>
            <p:cNvPr id="60" name="Google Shape;60;p8"/>
            <p:cNvSpPr/>
            <p:nvPr/>
          </p:nvSpPr>
          <p:spPr>
            <a:xfrm rot="-2700000">
              <a:off x="5381827" y="1942750"/>
              <a:ext cx="4857399" cy="4857399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8"/>
            <p:cNvSpPr/>
            <p:nvPr/>
          </p:nvSpPr>
          <p:spPr>
            <a:xfrm rot="-2700000">
              <a:off x="1873044" y="-2368532"/>
              <a:ext cx="2601163" cy="2601163"/>
            </a:xfrm>
            <a:prstGeom prst="roundRect">
              <a:avLst>
                <a:gd fmla="val 16667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8"/>
            <p:cNvSpPr/>
            <p:nvPr/>
          </p:nvSpPr>
          <p:spPr>
            <a:xfrm rot="-2700000">
              <a:off x="-1805556" y="-42807"/>
              <a:ext cx="2601163" cy="2601163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8"/>
            <p:cNvSpPr/>
            <p:nvPr/>
          </p:nvSpPr>
          <p:spPr>
            <a:xfrm rot="-2700000">
              <a:off x="2235844" y="4910868"/>
              <a:ext cx="2601163" cy="2601163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4" name="Google Shape;64;p8"/>
          <p:cNvSpPr txBox="1"/>
          <p:nvPr>
            <p:ph type="title"/>
          </p:nvPr>
        </p:nvSpPr>
        <p:spPr>
          <a:xfrm>
            <a:off x="1334325" y="936750"/>
            <a:ext cx="6475200" cy="327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9"/>
          <p:cNvSpPr txBox="1"/>
          <p:nvPr>
            <p:ph type="title"/>
          </p:nvPr>
        </p:nvSpPr>
        <p:spPr>
          <a:xfrm>
            <a:off x="1061100" y="1317313"/>
            <a:ext cx="4667100" cy="143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1061000" y="2641487"/>
            <a:ext cx="4667100" cy="118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68" name="Google Shape;68;p9"/>
          <p:cNvGrpSpPr/>
          <p:nvPr/>
        </p:nvGrpSpPr>
        <p:grpSpPr>
          <a:xfrm>
            <a:off x="5667148" y="-1111475"/>
            <a:ext cx="4952326" cy="7384400"/>
            <a:chOff x="5667148" y="-1111475"/>
            <a:chExt cx="4952326" cy="7384400"/>
          </a:xfrm>
        </p:grpSpPr>
        <p:sp>
          <p:nvSpPr>
            <p:cNvPr id="69" name="Google Shape;69;p9"/>
            <p:cNvSpPr/>
            <p:nvPr/>
          </p:nvSpPr>
          <p:spPr>
            <a:xfrm rot="-2700000">
              <a:off x="6333714" y="-444909"/>
              <a:ext cx="3218467" cy="3218467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9"/>
            <p:cNvSpPr/>
            <p:nvPr/>
          </p:nvSpPr>
          <p:spPr>
            <a:xfrm rot="-2700000">
              <a:off x="8542266" y="2855267"/>
              <a:ext cx="1720815" cy="1720815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9"/>
            <p:cNvSpPr/>
            <p:nvPr/>
          </p:nvSpPr>
          <p:spPr>
            <a:xfrm rot="-2700000">
              <a:off x="6145232" y="3671806"/>
              <a:ext cx="2154837" cy="2154837"/>
            </a:xfrm>
            <a:prstGeom prst="roundRect">
              <a:avLst>
                <a:gd fmla="val 16667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lt2"/>
        </a:solid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0"/>
          <p:cNvSpPr txBox="1"/>
          <p:nvPr>
            <p:ph type="title"/>
          </p:nvPr>
        </p:nvSpPr>
        <p:spPr>
          <a:xfrm>
            <a:off x="720050" y="4013400"/>
            <a:ext cx="7704000" cy="590100"/>
          </a:xfrm>
          <a:prstGeom prst="rect">
            <a:avLst/>
          </a:prstGeom>
          <a:solidFill>
            <a:schemeClr val="dk2"/>
          </a:solidFill>
          <a:ln cap="flat" cmpd="sng" w="762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74" name="Google Shape;74;p10"/>
          <p:cNvGrpSpPr/>
          <p:nvPr/>
        </p:nvGrpSpPr>
        <p:grpSpPr>
          <a:xfrm>
            <a:off x="-121673" y="-3777950"/>
            <a:ext cx="12080448" cy="11416013"/>
            <a:chOff x="-121673" y="-3777950"/>
            <a:chExt cx="12080448" cy="11416013"/>
          </a:xfrm>
        </p:grpSpPr>
        <p:sp>
          <p:nvSpPr>
            <p:cNvPr id="75" name="Google Shape;75;p10"/>
            <p:cNvSpPr/>
            <p:nvPr/>
          </p:nvSpPr>
          <p:spPr>
            <a:xfrm rot="-2700000">
              <a:off x="2966864" y="-3111384"/>
              <a:ext cx="3218467" cy="3218467"/>
            </a:xfrm>
            <a:prstGeom prst="roundRect">
              <a:avLst>
                <a:gd fmla="val 16667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0"/>
            <p:cNvSpPr/>
            <p:nvPr/>
          </p:nvSpPr>
          <p:spPr>
            <a:xfrm rot="-2700000">
              <a:off x="8857815" y="128241"/>
              <a:ext cx="2568919" cy="2568919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10"/>
            <p:cNvSpPr/>
            <p:nvPr/>
          </p:nvSpPr>
          <p:spPr>
            <a:xfrm rot="-2700000">
              <a:off x="330495" y="5002631"/>
              <a:ext cx="2183263" cy="2183263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theme" Target="../theme/theme2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20000" y="540000"/>
            <a:ext cx="7704000" cy="62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sap"/>
              <a:buNone/>
              <a:defRPr sz="30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sap"/>
              <a:buNone/>
              <a:defRPr sz="30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sap"/>
              <a:buNone/>
              <a:defRPr sz="30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sap"/>
              <a:buNone/>
              <a:defRPr sz="30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sap"/>
              <a:buNone/>
              <a:defRPr sz="30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sap"/>
              <a:buNone/>
              <a:defRPr sz="30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sap"/>
              <a:buNone/>
              <a:defRPr sz="30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sap"/>
              <a:buNone/>
              <a:defRPr sz="30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sap"/>
              <a:buNone/>
              <a:defRPr sz="30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20000" y="1174500"/>
            <a:ext cx="77040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●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○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■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●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○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■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●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○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■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slide" Target="/ppt/slides/slide1.xml"/><Relationship Id="rId4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0.xml"/><Relationship Id="rId3" Type="http://schemas.openxmlformats.org/officeDocument/2006/relationships/slide" Target="/ppt/slides/slide1.xml"/><Relationship Id="rId4" Type="http://schemas.openxmlformats.org/officeDocument/2006/relationships/image" Target="../media/image23.png"/><Relationship Id="rId5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1.xml"/><Relationship Id="rId3" Type="http://schemas.openxmlformats.org/officeDocument/2006/relationships/slide" Target="/ppt/slides/slide1.xml"/><Relationship Id="rId4" Type="http://schemas.openxmlformats.org/officeDocument/2006/relationships/image" Target="../media/image8.png"/><Relationship Id="rId5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2.xml"/><Relationship Id="rId3" Type="http://schemas.openxmlformats.org/officeDocument/2006/relationships/slide" Target="/ppt/slides/slide1.xml"/><Relationship Id="rId4" Type="http://schemas.openxmlformats.org/officeDocument/2006/relationships/image" Target="../media/image15.png"/><Relationship Id="rId5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3.xml"/><Relationship Id="rId3" Type="http://schemas.openxmlformats.org/officeDocument/2006/relationships/slide" Target="/ppt/slides/slide1.xml"/><Relationship Id="rId4" Type="http://schemas.openxmlformats.org/officeDocument/2006/relationships/image" Target="../media/image21.png"/><Relationship Id="rId5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4.xml"/><Relationship Id="rId3" Type="http://schemas.openxmlformats.org/officeDocument/2006/relationships/slide" Target="/ppt/slides/slide1.xml"/><Relationship Id="rId4" Type="http://schemas.openxmlformats.org/officeDocument/2006/relationships/image" Target="../media/image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5.xml"/><Relationship Id="rId3" Type="http://schemas.openxmlformats.org/officeDocument/2006/relationships/slide" Target="/ppt/slides/slide1.xml"/><Relationship Id="rId4" Type="http://schemas.openxmlformats.org/officeDocument/2006/relationships/image" Target="../media/image1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6.xml"/><Relationship Id="rId3" Type="http://schemas.openxmlformats.org/officeDocument/2006/relationships/slide" Target="/ppt/slides/slide1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7.xml"/><Relationship Id="rId3" Type="http://schemas.openxmlformats.org/officeDocument/2006/relationships/slide" Target="/ppt/slides/slide1.xml"/><Relationship Id="rId4" Type="http://schemas.openxmlformats.org/officeDocument/2006/relationships/image" Target="../media/image10.png"/><Relationship Id="rId5" Type="http://schemas.openxmlformats.org/officeDocument/2006/relationships/image" Target="../media/image5.png"/><Relationship Id="rId6" Type="http://schemas.openxmlformats.org/officeDocument/2006/relationships/image" Target="../media/image2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8.xml"/><Relationship Id="rId3" Type="http://schemas.openxmlformats.org/officeDocument/2006/relationships/slide" Target="/ppt/slides/slide1.xml"/><Relationship Id="rId4" Type="http://schemas.openxmlformats.org/officeDocument/2006/relationships/image" Target="../media/image25.png"/><Relationship Id="rId5" Type="http://schemas.openxmlformats.org/officeDocument/2006/relationships/image" Target="../media/image19.png"/><Relationship Id="rId6" Type="http://schemas.openxmlformats.org/officeDocument/2006/relationships/image" Target="../media/image3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9.xml"/><Relationship Id="rId3" Type="http://schemas.openxmlformats.org/officeDocument/2006/relationships/slide" Target="/ppt/slides/slide1.xml"/><Relationship Id="rId4" Type="http://schemas.openxmlformats.org/officeDocument/2006/relationships/image" Target="../media/image14.png"/><Relationship Id="rId5" Type="http://schemas.openxmlformats.org/officeDocument/2006/relationships/image" Target="../media/image18.png"/><Relationship Id="rId6" Type="http://schemas.openxmlformats.org/officeDocument/2006/relationships/image" Target="../media/image3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slide" Target="/ppt/slides/slide1.xml"/><Relationship Id="rId4" Type="http://schemas.openxmlformats.org/officeDocument/2006/relationships/image" Target="../media/image13.png"/><Relationship Id="rId5" Type="http://schemas.openxmlformats.org/officeDocument/2006/relationships/image" Target="../media/image2.png"/><Relationship Id="rId6" Type="http://schemas.openxmlformats.org/officeDocument/2006/relationships/image" Target="../media/image1.png"/><Relationship Id="rId7" Type="http://schemas.openxmlformats.org/officeDocument/2006/relationships/image" Target="../media/image2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slide" Target="/ppt/slides/slide1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1.xml"/><Relationship Id="rId3" Type="http://schemas.openxmlformats.org/officeDocument/2006/relationships/slide" Target="/ppt/slides/slide1.xml"/><Relationship Id="rId4" Type="http://schemas.openxmlformats.org/officeDocument/2006/relationships/image" Target="../media/image33.png"/><Relationship Id="rId5" Type="http://schemas.openxmlformats.org/officeDocument/2006/relationships/image" Target="../media/image3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2.xml"/><Relationship Id="rId3" Type="http://schemas.openxmlformats.org/officeDocument/2006/relationships/slide" Target="/ppt/slides/slide1.xml"/><Relationship Id="rId4" Type="http://schemas.openxmlformats.org/officeDocument/2006/relationships/image" Target="../media/image32.png"/><Relationship Id="rId5" Type="http://schemas.openxmlformats.org/officeDocument/2006/relationships/image" Target="../media/image2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3.xml"/><Relationship Id="rId3" Type="http://schemas.openxmlformats.org/officeDocument/2006/relationships/slide" Target="/ppt/slides/slide1.xml"/><Relationship Id="rId4" Type="http://schemas.openxmlformats.org/officeDocument/2006/relationships/image" Target="../media/image27.png"/><Relationship Id="rId5" Type="http://schemas.openxmlformats.org/officeDocument/2006/relationships/image" Target="../media/image3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4.xml"/><Relationship Id="rId3" Type="http://schemas.openxmlformats.org/officeDocument/2006/relationships/slide" Target="/ppt/slides/slide1.xml"/><Relationship Id="rId4" Type="http://schemas.openxmlformats.org/officeDocument/2006/relationships/image" Target="../media/image3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5.xml"/><Relationship Id="rId3" Type="http://schemas.openxmlformats.org/officeDocument/2006/relationships/slide" Target="/ppt/slides/slide1.xml"/><Relationship Id="rId4" Type="http://schemas.openxmlformats.org/officeDocument/2006/relationships/image" Target="../media/image24.png"/><Relationship Id="rId5" Type="http://schemas.openxmlformats.org/officeDocument/2006/relationships/image" Target="../media/image3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6.xml"/><Relationship Id="rId3" Type="http://schemas.openxmlformats.org/officeDocument/2006/relationships/slide" Target="/ppt/slides/slide1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7.xml"/><Relationship Id="rId3" Type="http://schemas.openxmlformats.org/officeDocument/2006/relationships/slide" Target="/ppt/slides/slide1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8.xml"/><Relationship Id="rId3" Type="http://schemas.openxmlformats.org/officeDocument/2006/relationships/slide" Target="/ppt/slides/slide1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slide" Target="/ppt/slides/slide1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slide" Target="/ppt/slides/slide1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slide" Target="/ppt/slides/slide1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slide" Target="/ppt/slides/slide1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7.xml"/><Relationship Id="rId3" Type="http://schemas.openxmlformats.org/officeDocument/2006/relationships/slide" Target="/ppt/slides/slide1.xml"/><Relationship Id="rId4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8.xml"/><Relationship Id="rId3" Type="http://schemas.openxmlformats.org/officeDocument/2006/relationships/slide" Target="/ppt/slides/slide1.xml"/><Relationship Id="rId4" Type="http://schemas.openxmlformats.org/officeDocument/2006/relationships/image" Target="../media/image17.png"/><Relationship Id="rId5" Type="http://schemas.openxmlformats.org/officeDocument/2006/relationships/image" Target="../media/image28.png"/><Relationship Id="rId6" Type="http://schemas.openxmlformats.org/officeDocument/2006/relationships/image" Target="../media/image29.png"/><Relationship Id="rId7" Type="http://schemas.openxmlformats.org/officeDocument/2006/relationships/image" Target="../media/image3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slide" Target="/ppt/slides/slide1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4"/>
          <p:cNvSpPr txBox="1"/>
          <p:nvPr>
            <p:ph idx="1" type="subTitle"/>
          </p:nvPr>
        </p:nvSpPr>
        <p:spPr>
          <a:xfrm rot="-566">
            <a:off x="2749496" y="2031900"/>
            <a:ext cx="3645000" cy="42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팀명: 쿼드코어 (4TEAM)</a:t>
            </a:r>
            <a:endParaRPr b="1"/>
          </a:p>
        </p:txBody>
      </p:sp>
      <p:sp>
        <p:nvSpPr>
          <p:cNvPr id="333" name="Google Shape;333;p34"/>
          <p:cNvSpPr txBox="1"/>
          <p:nvPr>
            <p:ph type="ctrTitle"/>
          </p:nvPr>
        </p:nvSpPr>
        <p:spPr>
          <a:xfrm>
            <a:off x="184862" y="1038967"/>
            <a:ext cx="9341100" cy="708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9144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3400">
                <a:solidFill>
                  <a:srgbClr val="000000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연료별 차량 데이터 조회 및 FAQ 시스템</a:t>
            </a:r>
            <a:endParaRPr b="1" sz="3400"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334" name="Google Shape;334;p34"/>
          <p:cNvSpPr/>
          <p:nvPr/>
        </p:nvSpPr>
        <p:spPr>
          <a:xfrm>
            <a:off x="4375825" y="253425"/>
            <a:ext cx="96900" cy="96900"/>
          </a:xfrm>
          <a:prstGeom prst="ellipse">
            <a:avLst/>
          </a:prstGeom>
          <a:solidFill>
            <a:srgbClr val="B0B0B0">
              <a:alpha val="636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34"/>
          <p:cNvSpPr/>
          <p:nvPr/>
        </p:nvSpPr>
        <p:spPr>
          <a:xfrm>
            <a:off x="4527650" y="253425"/>
            <a:ext cx="96900" cy="96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p34">
            <a:hlinkClick action="ppaction://hlinkshowjump?jump=nextslide"/>
          </p:cNvPr>
          <p:cNvSpPr/>
          <p:nvPr/>
        </p:nvSpPr>
        <p:spPr>
          <a:xfrm>
            <a:off x="4679475" y="253425"/>
            <a:ext cx="96900" cy="96900"/>
          </a:xfrm>
          <a:prstGeom prst="ellipse">
            <a:avLst/>
          </a:prstGeom>
          <a:solidFill>
            <a:srgbClr val="B0B0B0">
              <a:alpha val="636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p34">
            <a:hlinkClick action="ppaction://hlinksldjump" r:id="rId3"/>
          </p:cNvPr>
          <p:cNvSpPr/>
          <p:nvPr/>
        </p:nvSpPr>
        <p:spPr>
          <a:xfrm>
            <a:off x="4215801" y="253422"/>
            <a:ext cx="105103" cy="96905"/>
          </a:xfrm>
          <a:custGeom>
            <a:rect b="b" l="l" r="r" t="t"/>
            <a:pathLst>
              <a:path extrusionOk="0" h="10342" w="11217">
                <a:moveTo>
                  <a:pt x="3394" y="1186"/>
                </a:moveTo>
                <a:lnTo>
                  <a:pt x="3394" y="1507"/>
                </a:lnTo>
                <a:lnTo>
                  <a:pt x="1668" y="1507"/>
                </a:lnTo>
                <a:lnTo>
                  <a:pt x="1668" y="1186"/>
                </a:lnTo>
                <a:close/>
                <a:moveTo>
                  <a:pt x="3096" y="1829"/>
                </a:moveTo>
                <a:lnTo>
                  <a:pt x="3096" y="2090"/>
                </a:lnTo>
                <a:lnTo>
                  <a:pt x="2013" y="3043"/>
                </a:lnTo>
                <a:lnTo>
                  <a:pt x="2013" y="1829"/>
                </a:lnTo>
                <a:close/>
                <a:moveTo>
                  <a:pt x="6740" y="5948"/>
                </a:moveTo>
                <a:cubicBezTo>
                  <a:pt x="6775" y="5948"/>
                  <a:pt x="6799" y="5972"/>
                  <a:pt x="6799" y="6008"/>
                </a:cubicBezTo>
                <a:lnTo>
                  <a:pt x="6799" y="10020"/>
                </a:lnTo>
                <a:lnTo>
                  <a:pt x="4644" y="10020"/>
                </a:lnTo>
                <a:lnTo>
                  <a:pt x="4644" y="6008"/>
                </a:lnTo>
                <a:cubicBezTo>
                  <a:pt x="4644" y="5972"/>
                  <a:pt x="4668" y="5948"/>
                  <a:pt x="4704" y="5948"/>
                </a:cubicBezTo>
                <a:close/>
                <a:moveTo>
                  <a:pt x="5601" y="1"/>
                </a:moveTo>
                <a:cubicBezTo>
                  <a:pt x="5543" y="1"/>
                  <a:pt x="5484" y="19"/>
                  <a:pt x="5430" y="55"/>
                </a:cubicBezTo>
                <a:lnTo>
                  <a:pt x="3692" y="1567"/>
                </a:lnTo>
                <a:lnTo>
                  <a:pt x="3692" y="1126"/>
                </a:lnTo>
                <a:cubicBezTo>
                  <a:pt x="3692" y="995"/>
                  <a:pt x="3573" y="876"/>
                  <a:pt x="3442" y="876"/>
                </a:cubicBezTo>
                <a:lnTo>
                  <a:pt x="1596" y="876"/>
                </a:lnTo>
                <a:cubicBezTo>
                  <a:pt x="1453" y="876"/>
                  <a:pt x="1334" y="995"/>
                  <a:pt x="1334" y="1126"/>
                </a:cubicBezTo>
                <a:lnTo>
                  <a:pt x="1334" y="1590"/>
                </a:lnTo>
                <a:cubicBezTo>
                  <a:pt x="1334" y="1721"/>
                  <a:pt x="1453" y="1840"/>
                  <a:pt x="1596" y="1840"/>
                </a:cubicBezTo>
                <a:lnTo>
                  <a:pt x="1691" y="1840"/>
                </a:lnTo>
                <a:lnTo>
                  <a:pt x="1691" y="3329"/>
                </a:lnTo>
                <a:lnTo>
                  <a:pt x="108" y="4710"/>
                </a:lnTo>
                <a:cubicBezTo>
                  <a:pt x="25" y="4781"/>
                  <a:pt x="1" y="4888"/>
                  <a:pt x="25" y="4984"/>
                </a:cubicBezTo>
                <a:cubicBezTo>
                  <a:pt x="60" y="5079"/>
                  <a:pt x="167" y="5138"/>
                  <a:pt x="251" y="5138"/>
                </a:cubicBezTo>
                <a:lnTo>
                  <a:pt x="1322" y="5138"/>
                </a:lnTo>
                <a:lnTo>
                  <a:pt x="1322" y="7972"/>
                </a:lnTo>
                <a:cubicBezTo>
                  <a:pt x="1322" y="8056"/>
                  <a:pt x="1394" y="8139"/>
                  <a:pt x="1489" y="8139"/>
                </a:cubicBezTo>
                <a:cubicBezTo>
                  <a:pt x="1572" y="8139"/>
                  <a:pt x="1656" y="8056"/>
                  <a:pt x="1656" y="7972"/>
                </a:cubicBezTo>
                <a:lnTo>
                  <a:pt x="1656" y="5055"/>
                </a:lnTo>
                <a:lnTo>
                  <a:pt x="5609" y="1614"/>
                </a:lnTo>
                <a:lnTo>
                  <a:pt x="9561" y="5055"/>
                </a:lnTo>
                <a:lnTo>
                  <a:pt x="9561" y="9937"/>
                </a:lnTo>
                <a:cubicBezTo>
                  <a:pt x="9561" y="9984"/>
                  <a:pt x="9526" y="10020"/>
                  <a:pt x="9478" y="10020"/>
                </a:cubicBezTo>
                <a:lnTo>
                  <a:pt x="7109" y="10020"/>
                </a:lnTo>
                <a:lnTo>
                  <a:pt x="7109" y="6008"/>
                </a:lnTo>
                <a:cubicBezTo>
                  <a:pt x="7109" y="5793"/>
                  <a:pt x="6930" y="5615"/>
                  <a:pt x="6728" y="5615"/>
                </a:cubicBezTo>
                <a:lnTo>
                  <a:pt x="4680" y="5615"/>
                </a:lnTo>
                <a:cubicBezTo>
                  <a:pt x="4478" y="5615"/>
                  <a:pt x="4299" y="5793"/>
                  <a:pt x="4299" y="6008"/>
                </a:cubicBezTo>
                <a:lnTo>
                  <a:pt x="4299" y="10020"/>
                </a:lnTo>
                <a:lnTo>
                  <a:pt x="1739" y="10020"/>
                </a:lnTo>
                <a:cubicBezTo>
                  <a:pt x="1691" y="10020"/>
                  <a:pt x="1656" y="9984"/>
                  <a:pt x="1656" y="9937"/>
                </a:cubicBezTo>
                <a:lnTo>
                  <a:pt x="1656" y="8734"/>
                </a:lnTo>
                <a:cubicBezTo>
                  <a:pt x="1656" y="8639"/>
                  <a:pt x="1572" y="8567"/>
                  <a:pt x="1489" y="8567"/>
                </a:cubicBezTo>
                <a:cubicBezTo>
                  <a:pt x="1394" y="8567"/>
                  <a:pt x="1322" y="8639"/>
                  <a:pt x="1322" y="8734"/>
                </a:cubicBezTo>
                <a:lnTo>
                  <a:pt x="1322" y="9937"/>
                </a:lnTo>
                <a:cubicBezTo>
                  <a:pt x="1322" y="10163"/>
                  <a:pt x="1501" y="10342"/>
                  <a:pt x="1727" y="10342"/>
                </a:cubicBezTo>
                <a:lnTo>
                  <a:pt x="9466" y="10342"/>
                </a:lnTo>
                <a:cubicBezTo>
                  <a:pt x="9692" y="10342"/>
                  <a:pt x="9871" y="10163"/>
                  <a:pt x="9871" y="9937"/>
                </a:cubicBezTo>
                <a:lnTo>
                  <a:pt x="9871" y="5127"/>
                </a:lnTo>
                <a:lnTo>
                  <a:pt x="10943" y="5127"/>
                </a:lnTo>
                <a:cubicBezTo>
                  <a:pt x="11038" y="5127"/>
                  <a:pt x="11133" y="5067"/>
                  <a:pt x="11157" y="4960"/>
                </a:cubicBezTo>
                <a:cubicBezTo>
                  <a:pt x="11216" y="4877"/>
                  <a:pt x="11205" y="4769"/>
                  <a:pt x="11121" y="4698"/>
                </a:cubicBezTo>
                <a:lnTo>
                  <a:pt x="8811" y="2686"/>
                </a:lnTo>
                <a:cubicBezTo>
                  <a:pt x="8785" y="2659"/>
                  <a:pt x="8748" y="2647"/>
                  <a:pt x="8711" y="2647"/>
                </a:cubicBezTo>
                <a:cubicBezTo>
                  <a:pt x="8665" y="2647"/>
                  <a:pt x="8618" y="2665"/>
                  <a:pt x="8585" y="2698"/>
                </a:cubicBezTo>
                <a:cubicBezTo>
                  <a:pt x="8526" y="2757"/>
                  <a:pt x="8538" y="2864"/>
                  <a:pt x="8597" y="2924"/>
                </a:cubicBezTo>
                <a:lnTo>
                  <a:pt x="10764" y="4805"/>
                </a:lnTo>
                <a:lnTo>
                  <a:pt x="9776" y="4805"/>
                </a:lnTo>
                <a:lnTo>
                  <a:pt x="5763" y="1305"/>
                </a:lnTo>
                <a:cubicBezTo>
                  <a:pt x="5716" y="1269"/>
                  <a:pt x="5659" y="1251"/>
                  <a:pt x="5601" y="1251"/>
                </a:cubicBezTo>
                <a:cubicBezTo>
                  <a:pt x="5543" y="1251"/>
                  <a:pt x="5484" y="1269"/>
                  <a:pt x="5430" y="1305"/>
                </a:cubicBezTo>
                <a:lnTo>
                  <a:pt x="1418" y="4805"/>
                </a:lnTo>
                <a:lnTo>
                  <a:pt x="429" y="4805"/>
                </a:lnTo>
                <a:lnTo>
                  <a:pt x="1918" y="3507"/>
                </a:lnTo>
                <a:lnTo>
                  <a:pt x="3335" y="2281"/>
                </a:lnTo>
                <a:lnTo>
                  <a:pt x="5609" y="340"/>
                </a:lnTo>
                <a:lnTo>
                  <a:pt x="8026" y="2436"/>
                </a:lnTo>
                <a:cubicBezTo>
                  <a:pt x="8052" y="2463"/>
                  <a:pt x="8086" y="2475"/>
                  <a:pt x="8121" y="2475"/>
                </a:cubicBezTo>
                <a:cubicBezTo>
                  <a:pt x="8164" y="2475"/>
                  <a:pt x="8207" y="2457"/>
                  <a:pt x="8240" y="2424"/>
                </a:cubicBezTo>
                <a:cubicBezTo>
                  <a:pt x="8299" y="2364"/>
                  <a:pt x="8288" y="2257"/>
                  <a:pt x="8228" y="2198"/>
                </a:cubicBezTo>
                <a:lnTo>
                  <a:pt x="5763" y="55"/>
                </a:lnTo>
                <a:cubicBezTo>
                  <a:pt x="5716" y="19"/>
                  <a:pt x="5659" y="1"/>
                  <a:pt x="5601" y="1"/>
                </a:cubicBezTo>
                <a:close/>
              </a:path>
            </a:pathLst>
          </a:custGeom>
          <a:solidFill>
            <a:schemeClr val="accen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p34"/>
          <p:cNvSpPr txBox="1"/>
          <p:nvPr/>
        </p:nvSpPr>
        <p:spPr>
          <a:xfrm>
            <a:off x="-1" y="4716600"/>
            <a:ext cx="4185900" cy="4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SK Networks Family Ai Camp  20기_ 1st Project</a:t>
            </a:r>
            <a:endParaRPr b="1" sz="1200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pic>
        <p:nvPicPr>
          <p:cNvPr id="339" name="Google Shape;339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78398" y="2722775"/>
            <a:ext cx="1595400" cy="1595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43"/>
          <p:cNvSpPr txBox="1"/>
          <p:nvPr>
            <p:ph type="title"/>
          </p:nvPr>
        </p:nvSpPr>
        <p:spPr>
          <a:xfrm>
            <a:off x="663300" y="471950"/>
            <a:ext cx="7704000" cy="7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50">
                <a:solidFill>
                  <a:srgbClr val="CE917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🚗</a:t>
            </a:r>
            <a:r>
              <a:rPr b="1" lang="en"/>
              <a:t>ERD </a:t>
            </a:r>
            <a:r>
              <a:rPr b="1" lang="en"/>
              <a:t>설계</a:t>
            </a:r>
            <a:endParaRPr b="1" sz="2800"/>
          </a:p>
        </p:txBody>
      </p:sp>
      <p:sp>
        <p:nvSpPr>
          <p:cNvPr id="455" name="Google Shape;455;p43">
            <a:hlinkClick action="ppaction://hlinkshowjump?jump=previousslide"/>
          </p:cNvPr>
          <p:cNvSpPr/>
          <p:nvPr/>
        </p:nvSpPr>
        <p:spPr>
          <a:xfrm>
            <a:off x="4375825" y="253425"/>
            <a:ext cx="96900" cy="96900"/>
          </a:xfrm>
          <a:prstGeom prst="ellipse">
            <a:avLst/>
          </a:prstGeom>
          <a:solidFill>
            <a:srgbClr val="B0B0B0">
              <a:alpha val="636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p43"/>
          <p:cNvSpPr/>
          <p:nvPr/>
        </p:nvSpPr>
        <p:spPr>
          <a:xfrm>
            <a:off x="4527650" y="253425"/>
            <a:ext cx="96900" cy="96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p43">
            <a:hlinkClick action="ppaction://hlinkshowjump?jump=nextslide"/>
          </p:cNvPr>
          <p:cNvSpPr/>
          <p:nvPr/>
        </p:nvSpPr>
        <p:spPr>
          <a:xfrm>
            <a:off x="4679475" y="253425"/>
            <a:ext cx="96900" cy="96900"/>
          </a:xfrm>
          <a:prstGeom prst="ellipse">
            <a:avLst/>
          </a:prstGeom>
          <a:solidFill>
            <a:srgbClr val="B0B0B0">
              <a:alpha val="636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" name="Google Shape;458;p43">
            <a:hlinkClick action="ppaction://hlinksldjump" r:id="rId3"/>
          </p:cNvPr>
          <p:cNvSpPr/>
          <p:nvPr/>
        </p:nvSpPr>
        <p:spPr>
          <a:xfrm>
            <a:off x="4215801" y="253422"/>
            <a:ext cx="105103" cy="96905"/>
          </a:xfrm>
          <a:custGeom>
            <a:rect b="b" l="l" r="r" t="t"/>
            <a:pathLst>
              <a:path extrusionOk="0" h="10342" w="11217">
                <a:moveTo>
                  <a:pt x="3394" y="1186"/>
                </a:moveTo>
                <a:lnTo>
                  <a:pt x="3394" y="1507"/>
                </a:lnTo>
                <a:lnTo>
                  <a:pt x="1668" y="1507"/>
                </a:lnTo>
                <a:lnTo>
                  <a:pt x="1668" y="1186"/>
                </a:lnTo>
                <a:close/>
                <a:moveTo>
                  <a:pt x="3096" y="1829"/>
                </a:moveTo>
                <a:lnTo>
                  <a:pt x="3096" y="2090"/>
                </a:lnTo>
                <a:lnTo>
                  <a:pt x="2013" y="3043"/>
                </a:lnTo>
                <a:lnTo>
                  <a:pt x="2013" y="1829"/>
                </a:lnTo>
                <a:close/>
                <a:moveTo>
                  <a:pt x="6740" y="5948"/>
                </a:moveTo>
                <a:cubicBezTo>
                  <a:pt x="6775" y="5948"/>
                  <a:pt x="6799" y="5972"/>
                  <a:pt x="6799" y="6008"/>
                </a:cubicBezTo>
                <a:lnTo>
                  <a:pt x="6799" y="10020"/>
                </a:lnTo>
                <a:lnTo>
                  <a:pt x="4644" y="10020"/>
                </a:lnTo>
                <a:lnTo>
                  <a:pt x="4644" y="6008"/>
                </a:lnTo>
                <a:cubicBezTo>
                  <a:pt x="4644" y="5972"/>
                  <a:pt x="4668" y="5948"/>
                  <a:pt x="4704" y="5948"/>
                </a:cubicBezTo>
                <a:close/>
                <a:moveTo>
                  <a:pt x="5601" y="1"/>
                </a:moveTo>
                <a:cubicBezTo>
                  <a:pt x="5543" y="1"/>
                  <a:pt x="5484" y="19"/>
                  <a:pt x="5430" y="55"/>
                </a:cubicBezTo>
                <a:lnTo>
                  <a:pt x="3692" y="1567"/>
                </a:lnTo>
                <a:lnTo>
                  <a:pt x="3692" y="1126"/>
                </a:lnTo>
                <a:cubicBezTo>
                  <a:pt x="3692" y="995"/>
                  <a:pt x="3573" y="876"/>
                  <a:pt x="3442" y="876"/>
                </a:cubicBezTo>
                <a:lnTo>
                  <a:pt x="1596" y="876"/>
                </a:lnTo>
                <a:cubicBezTo>
                  <a:pt x="1453" y="876"/>
                  <a:pt x="1334" y="995"/>
                  <a:pt x="1334" y="1126"/>
                </a:cubicBezTo>
                <a:lnTo>
                  <a:pt x="1334" y="1590"/>
                </a:lnTo>
                <a:cubicBezTo>
                  <a:pt x="1334" y="1721"/>
                  <a:pt x="1453" y="1840"/>
                  <a:pt x="1596" y="1840"/>
                </a:cubicBezTo>
                <a:lnTo>
                  <a:pt x="1691" y="1840"/>
                </a:lnTo>
                <a:lnTo>
                  <a:pt x="1691" y="3329"/>
                </a:lnTo>
                <a:lnTo>
                  <a:pt x="108" y="4710"/>
                </a:lnTo>
                <a:cubicBezTo>
                  <a:pt x="25" y="4781"/>
                  <a:pt x="1" y="4888"/>
                  <a:pt x="25" y="4984"/>
                </a:cubicBezTo>
                <a:cubicBezTo>
                  <a:pt x="60" y="5079"/>
                  <a:pt x="167" y="5138"/>
                  <a:pt x="251" y="5138"/>
                </a:cubicBezTo>
                <a:lnTo>
                  <a:pt x="1322" y="5138"/>
                </a:lnTo>
                <a:lnTo>
                  <a:pt x="1322" y="7972"/>
                </a:lnTo>
                <a:cubicBezTo>
                  <a:pt x="1322" y="8056"/>
                  <a:pt x="1394" y="8139"/>
                  <a:pt x="1489" y="8139"/>
                </a:cubicBezTo>
                <a:cubicBezTo>
                  <a:pt x="1572" y="8139"/>
                  <a:pt x="1656" y="8056"/>
                  <a:pt x="1656" y="7972"/>
                </a:cubicBezTo>
                <a:lnTo>
                  <a:pt x="1656" y="5055"/>
                </a:lnTo>
                <a:lnTo>
                  <a:pt x="5609" y="1614"/>
                </a:lnTo>
                <a:lnTo>
                  <a:pt x="9561" y="5055"/>
                </a:lnTo>
                <a:lnTo>
                  <a:pt x="9561" y="9937"/>
                </a:lnTo>
                <a:cubicBezTo>
                  <a:pt x="9561" y="9984"/>
                  <a:pt x="9526" y="10020"/>
                  <a:pt x="9478" y="10020"/>
                </a:cubicBezTo>
                <a:lnTo>
                  <a:pt x="7109" y="10020"/>
                </a:lnTo>
                <a:lnTo>
                  <a:pt x="7109" y="6008"/>
                </a:lnTo>
                <a:cubicBezTo>
                  <a:pt x="7109" y="5793"/>
                  <a:pt x="6930" y="5615"/>
                  <a:pt x="6728" y="5615"/>
                </a:cubicBezTo>
                <a:lnTo>
                  <a:pt x="4680" y="5615"/>
                </a:lnTo>
                <a:cubicBezTo>
                  <a:pt x="4478" y="5615"/>
                  <a:pt x="4299" y="5793"/>
                  <a:pt x="4299" y="6008"/>
                </a:cubicBezTo>
                <a:lnTo>
                  <a:pt x="4299" y="10020"/>
                </a:lnTo>
                <a:lnTo>
                  <a:pt x="1739" y="10020"/>
                </a:lnTo>
                <a:cubicBezTo>
                  <a:pt x="1691" y="10020"/>
                  <a:pt x="1656" y="9984"/>
                  <a:pt x="1656" y="9937"/>
                </a:cubicBezTo>
                <a:lnTo>
                  <a:pt x="1656" y="8734"/>
                </a:lnTo>
                <a:cubicBezTo>
                  <a:pt x="1656" y="8639"/>
                  <a:pt x="1572" y="8567"/>
                  <a:pt x="1489" y="8567"/>
                </a:cubicBezTo>
                <a:cubicBezTo>
                  <a:pt x="1394" y="8567"/>
                  <a:pt x="1322" y="8639"/>
                  <a:pt x="1322" y="8734"/>
                </a:cubicBezTo>
                <a:lnTo>
                  <a:pt x="1322" y="9937"/>
                </a:lnTo>
                <a:cubicBezTo>
                  <a:pt x="1322" y="10163"/>
                  <a:pt x="1501" y="10342"/>
                  <a:pt x="1727" y="10342"/>
                </a:cubicBezTo>
                <a:lnTo>
                  <a:pt x="9466" y="10342"/>
                </a:lnTo>
                <a:cubicBezTo>
                  <a:pt x="9692" y="10342"/>
                  <a:pt x="9871" y="10163"/>
                  <a:pt x="9871" y="9937"/>
                </a:cubicBezTo>
                <a:lnTo>
                  <a:pt x="9871" y="5127"/>
                </a:lnTo>
                <a:lnTo>
                  <a:pt x="10943" y="5127"/>
                </a:lnTo>
                <a:cubicBezTo>
                  <a:pt x="11038" y="5127"/>
                  <a:pt x="11133" y="5067"/>
                  <a:pt x="11157" y="4960"/>
                </a:cubicBezTo>
                <a:cubicBezTo>
                  <a:pt x="11216" y="4877"/>
                  <a:pt x="11205" y="4769"/>
                  <a:pt x="11121" y="4698"/>
                </a:cubicBezTo>
                <a:lnTo>
                  <a:pt x="8811" y="2686"/>
                </a:lnTo>
                <a:cubicBezTo>
                  <a:pt x="8785" y="2659"/>
                  <a:pt x="8748" y="2647"/>
                  <a:pt x="8711" y="2647"/>
                </a:cubicBezTo>
                <a:cubicBezTo>
                  <a:pt x="8665" y="2647"/>
                  <a:pt x="8618" y="2665"/>
                  <a:pt x="8585" y="2698"/>
                </a:cubicBezTo>
                <a:cubicBezTo>
                  <a:pt x="8526" y="2757"/>
                  <a:pt x="8538" y="2864"/>
                  <a:pt x="8597" y="2924"/>
                </a:cubicBezTo>
                <a:lnTo>
                  <a:pt x="10764" y="4805"/>
                </a:lnTo>
                <a:lnTo>
                  <a:pt x="9776" y="4805"/>
                </a:lnTo>
                <a:lnTo>
                  <a:pt x="5763" y="1305"/>
                </a:lnTo>
                <a:cubicBezTo>
                  <a:pt x="5716" y="1269"/>
                  <a:pt x="5659" y="1251"/>
                  <a:pt x="5601" y="1251"/>
                </a:cubicBezTo>
                <a:cubicBezTo>
                  <a:pt x="5543" y="1251"/>
                  <a:pt x="5484" y="1269"/>
                  <a:pt x="5430" y="1305"/>
                </a:cubicBezTo>
                <a:lnTo>
                  <a:pt x="1418" y="4805"/>
                </a:lnTo>
                <a:lnTo>
                  <a:pt x="429" y="4805"/>
                </a:lnTo>
                <a:lnTo>
                  <a:pt x="1918" y="3507"/>
                </a:lnTo>
                <a:lnTo>
                  <a:pt x="3335" y="2281"/>
                </a:lnTo>
                <a:lnTo>
                  <a:pt x="5609" y="340"/>
                </a:lnTo>
                <a:lnTo>
                  <a:pt x="8026" y="2436"/>
                </a:lnTo>
                <a:cubicBezTo>
                  <a:pt x="8052" y="2463"/>
                  <a:pt x="8086" y="2475"/>
                  <a:pt x="8121" y="2475"/>
                </a:cubicBezTo>
                <a:cubicBezTo>
                  <a:pt x="8164" y="2475"/>
                  <a:pt x="8207" y="2457"/>
                  <a:pt x="8240" y="2424"/>
                </a:cubicBezTo>
                <a:cubicBezTo>
                  <a:pt x="8299" y="2364"/>
                  <a:pt x="8288" y="2257"/>
                  <a:pt x="8228" y="2198"/>
                </a:cubicBezTo>
                <a:lnTo>
                  <a:pt x="5763" y="55"/>
                </a:lnTo>
                <a:cubicBezTo>
                  <a:pt x="5716" y="19"/>
                  <a:pt x="5659" y="1"/>
                  <a:pt x="5601" y="1"/>
                </a:cubicBezTo>
                <a:close/>
              </a:path>
            </a:pathLst>
          </a:custGeom>
          <a:solidFill>
            <a:schemeClr val="accen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59" name="Google Shape;459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6287" y="1800770"/>
            <a:ext cx="4186301" cy="219635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60" name="Google Shape;460;p43"/>
          <p:cNvSpPr txBox="1"/>
          <p:nvPr>
            <p:ph type="title"/>
          </p:nvPr>
        </p:nvSpPr>
        <p:spPr>
          <a:xfrm>
            <a:off x="686287" y="4030845"/>
            <a:ext cx="3924900" cy="43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Forward engineering → </a:t>
            </a:r>
            <a:r>
              <a:rPr b="1" lang="en" sz="1600">
                <a:solidFill>
                  <a:schemeClr val="lt1"/>
                </a:solidFill>
              </a:rPr>
              <a:t>prj1 DB 구축</a:t>
            </a:r>
            <a:endParaRPr b="1" sz="1600">
              <a:solidFill>
                <a:schemeClr val="lt1"/>
              </a:solidFill>
            </a:endParaRPr>
          </a:p>
        </p:txBody>
      </p:sp>
      <p:pic>
        <p:nvPicPr>
          <p:cNvPr id="461" name="Google Shape;461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94387" y="1800770"/>
            <a:ext cx="2823100" cy="2230074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62" name="Google Shape;462;p43"/>
          <p:cNvSpPr txBox="1"/>
          <p:nvPr>
            <p:ph type="title"/>
          </p:nvPr>
        </p:nvSpPr>
        <p:spPr>
          <a:xfrm>
            <a:off x="5494387" y="4078995"/>
            <a:ext cx="3924900" cy="43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Forward engineering → </a:t>
            </a:r>
            <a:r>
              <a:rPr b="1" lang="en" sz="1600">
                <a:solidFill>
                  <a:schemeClr val="lt1"/>
                </a:solidFill>
              </a:rPr>
              <a:t>faq</a:t>
            </a:r>
            <a:r>
              <a:rPr b="1" lang="en" sz="1600">
                <a:solidFill>
                  <a:schemeClr val="lt1"/>
                </a:solidFill>
              </a:rPr>
              <a:t> DB 구축</a:t>
            </a:r>
            <a:endParaRPr b="1" sz="1600">
              <a:solidFill>
                <a:schemeClr val="lt1"/>
              </a:solidFill>
            </a:endParaRPr>
          </a:p>
        </p:txBody>
      </p:sp>
      <p:sp>
        <p:nvSpPr>
          <p:cNvPr id="463" name="Google Shape;463;p43"/>
          <p:cNvSpPr/>
          <p:nvPr/>
        </p:nvSpPr>
        <p:spPr>
          <a:xfrm>
            <a:off x="1624712" y="1505745"/>
            <a:ext cx="2624100" cy="2613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ssistant"/>
                <a:ea typeface="Assistant"/>
                <a:cs typeface="Assistant"/>
                <a:sym typeface="Assistant"/>
              </a:rPr>
              <a:t>&lt;연료별 차량 데이터셋 ERD&gt;</a:t>
            </a:r>
            <a:endParaRPr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464" name="Google Shape;464;p43"/>
          <p:cNvSpPr/>
          <p:nvPr/>
        </p:nvSpPr>
        <p:spPr>
          <a:xfrm>
            <a:off x="6330087" y="1491320"/>
            <a:ext cx="2624100" cy="2613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ssistant"/>
                <a:ea typeface="Assistant"/>
                <a:cs typeface="Assistant"/>
                <a:sym typeface="Assistant"/>
              </a:rPr>
              <a:t>&lt;FAQ ERD&gt;</a:t>
            </a:r>
            <a:endParaRPr>
              <a:latin typeface="Assistant"/>
              <a:ea typeface="Assistant"/>
              <a:cs typeface="Assistant"/>
              <a:sym typeface="Assistan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44">
            <a:hlinkClick action="ppaction://hlinkshowjump?jump=previousslide"/>
          </p:cNvPr>
          <p:cNvSpPr/>
          <p:nvPr/>
        </p:nvSpPr>
        <p:spPr>
          <a:xfrm>
            <a:off x="4375825" y="253425"/>
            <a:ext cx="96900" cy="96900"/>
          </a:xfrm>
          <a:prstGeom prst="ellipse">
            <a:avLst/>
          </a:prstGeom>
          <a:solidFill>
            <a:srgbClr val="B0B0B0">
              <a:alpha val="636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" name="Google Shape;470;p44"/>
          <p:cNvSpPr/>
          <p:nvPr/>
        </p:nvSpPr>
        <p:spPr>
          <a:xfrm>
            <a:off x="4527650" y="253425"/>
            <a:ext cx="96900" cy="96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" name="Google Shape;471;p44">
            <a:hlinkClick action="ppaction://hlinkshowjump?jump=nextslide"/>
          </p:cNvPr>
          <p:cNvSpPr/>
          <p:nvPr/>
        </p:nvSpPr>
        <p:spPr>
          <a:xfrm>
            <a:off x="4679475" y="253425"/>
            <a:ext cx="96900" cy="96900"/>
          </a:xfrm>
          <a:prstGeom prst="ellipse">
            <a:avLst/>
          </a:prstGeom>
          <a:solidFill>
            <a:srgbClr val="B0B0B0">
              <a:alpha val="636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p44">
            <a:hlinkClick action="ppaction://hlinksldjump" r:id="rId3"/>
          </p:cNvPr>
          <p:cNvSpPr/>
          <p:nvPr/>
        </p:nvSpPr>
        <p:spPr>
          <a:xfrm>
            <a:off x="4215801" y="253422"/>
            <a:ext cx="105103" cy="96905"/>
          </a:xfrm>
          <a:custGeom>
            <a:rect b="b" l="l" r="r" t="t"/>
            <a:pathLst>
              <a:path extrusionOk="0" h="10342" w="11217">
                <a:moveTo>
                  <a:pt x="3394" y="1186"/>
                </a:moveTo>
                <a:lnTo>
                  <a:pt x="3394" y="1507"/>
                </a:lnTo>
                <a:lnTo>
                  <a:pt x="1668" y="1507"/>
                </a:lnTo>
                <a:lnTo>
                  <a:pt x="1668" y="1186"/>
                </a:lnTo>
                <a:close/>
                <a:moveTo>
                  <a:pt x="3096" y="1829"/>
                </a:moveTo>
                <a:lnTo>
                  <a:pt x="3096" y="2090"/>
                </a:lnTo>
                <a:lnTo>
                  <a:pt x="2013" y="3043"/>
                </a:lnTo>
                <a:lnTo>
                  <a:pt x="2013" y="1829"/>
                </a:lnTo>
                <a:close/>
                <a:moveTo>
                  <a:pt x="6740" y="5948"/>
                </a:moveTo>
                <a:cubicBezTo>
                  <a:pt x="6775" y="5948"/>
                  <a:pt x="6799" y="5972"/>
                  <a:pt x="6799" y="6008"/>
                </a:cubicBezTo>
                <a:lnTo>
                  <a:pt x="6799" y="10020"/>
                </a:lnTo>
                <a:lnTo>
                  <a:pt x="4644" y="10020"/>
                </a:lnTo>
                <a:lnTo>
                  <a:pt x="4644" y="6008"/>
                </a:lnTo>
                <a:cubicBezTo>
                  <a:pt x="4644" y="5972"/>
                  <a:pt x="4668" y="5948"/>
                  <a:pt x="4704" y="5948"/>
                </a:cubicBezTo>
                <a:close/>
                <a:moveTo>
                  <a:pt x="5601" y="1"/>
                </a:moveTo>
                <a:cubicBezTo>
                  <a:pt x="5543" y="1"/>
                  <a:pt x="5484" y="19"/>
                  <a:pt x="5430" y="55"/>
                </a:cubicBezTo>
                <a:lnTo>
                  <a:pt x="3692" y="1567"/>
                </a:lnTo>
                <a:lnTo>
                  <a:pt x="3692" y="1126"/>
                </a:lnTo>
                <a:cubicBezTo>
                  <a:pt x="3692" y="995"/>
                  <a:pt x="3573" y="876"/>
                  <a:pt x="3442" y="876"/>
                </a:cubicBezTo>
                <a:lnTo>
                  <a:pt x="1596" y="876"/>
                </a:lnTo>
                <a:cubicBezTo>
                  <a:pt x="1453" y="876"/>
                  <a:pt x="1334" y="995"/>
                  <a:pt x="1334" y="1126"/>
                </a:cubicBezTo>
                <a:lnTo>
                  <a:pt x="1334" y="1590"/>
                </a:lnTo>
                <a:cubicBezTo>
                  <a:pt x="1334" y="1721"/>
                  <a:pt x="1453" y="1840"/>
                  <a:pt x="1596" y="1840"/>
                </a:cubicBezTo>
                <a:lnTo>
                  <a:pt x="1691" y="1840"/>
                </a:lnTo>
                <a:lnTo>
                  <a:pt x="1691" y="3329"/>
                </a:lnTo>
                <a:lnTo>
                  <a:pt x="108" y="4710"/>
                </a:lnTo>
                <a:cubicBezTo>
                  <a:pt x="25" y="4781"/>
                  <a:pt x="1" y="4888"/>
                  <a:pt x="25" y="4984"/>
                </a:cubicBezTo>
                <a:cubicBezTo>
                  <a:pt x="60" y="5079"/>
                  <a:pt x="167" y="5138"/>
                  <a:pt x="251" y="5138"/>
                </a:cubicBezTo>
                <a:lnTo>
                  <a:pt x="1322" y="5138"/>
                </a:lnTo>
                <a:lnTo>
                  <a:pt x="1322" y="7972"/>
                </a:lnTo>
                <a:cubicBezTo>
                  <a:pt x="1322" y="8056"/>
                  <a:pt x="1394" y="8139"/>
                  <a:pt x="1489" y="8139"/>
                </a:cubicBezTo>
                <a:cubicBezTo>
                  <a:pt x="1572" y="8139"/>
                  <a:pt x="1656" y="8056"/>
                  <a:pt x="1656" y="7972"/>
                </a:cubicBezTo>
                <a:lnTo>
                  <a:pt x="1656" y="5055"/>
                </a:lnTo>
                <a:lnTo>
                  <a:pt x="5609" y="1614"/>
                </a:lnTo>
                <a:lnTo>
                  <a:pt x="9561" y="5055"/>
                </a:lnTo>
                <a:lnTo>
                  <a:pt x="9561" y="9937"/>
                </a:lnTo>
                <a:cubicBezTo>
                  <a:pt x="9561" y="9984"/>
                  <a:pt x="9526" y="10020"/>
                  <a:pt x="9478" y="10020"/>
                </a:cubicBezTo>
                <a:lnTo>
                  <a:pt x="7109" y="10020"/>
                </a:lnTo>
                <a:lnTo>
                  <a:pt x="7109" y="6008"/>
                </a:lnTo>
                <a:cubicBezTo>
                  <a:pt x="7109" y="5793"/>
                  <a:pt x="6930" y="5615"/>
                  <a:pt x="6728" y="5615"/>
                </a:cubicBezTo>
                <a:lnTo>
                  <a:pt x="4680" y="5615"/>
                </a:lnTo>
                <a:cubicBezTo>
                  <a:pt x="4478" y="5615"/>
                  <a:pt x="4299" y="5793"/>
                  <a:pt x="4299" y="6008"/>
                </a:cubicBezTo>
                <a:lnTo>
                  <a:pt x="4299" y="10020"/>
                </a:lnTo>
                <a:lnTo>
                  <a:pt x="1739" y="10020"/>
                </a:lnTo>
                <a:cubicBezTo>
                  <a:pt x="1691" y="10020"/>
                  <a:pt x="1656" y="9984"/>
                  <a:pt x="1656" y="9937"/>
                </a:cubicBezTo>
                <a:lnTo>
                  <a:pt x="1656" y="8734"/>
                </a:lnTo>
                <a:cubicBezTo>
                  <a:pt x="1656" y="8639"/>
                  <a:pt x="1572" y="8567"/>
                  <a:pt x="1489" y="8567"/>
                </a:cubicBezTo>
                <a:cubicBezTo>
                  <a:pt x="1394" y="8567"/>
                  <a:pt x="1322" y="8639"/>
                  <a:pt x="1322" y="8734"/>
                </a:cubicBezTo>
                <a:lnTo>
                  <a:pt x="1322" y="9937"/>
                </a:lnTo>
                <a:cubicBezTo>
                  <a:pt x="1322" y="10163"/>
                  <a:pt x="1501" y="10342"/>
                  <a:pt x="1727" y="10342"/>
                </a:cubicBezTo>
                <a:lnTo>
                  <a:pt x="9466" y="10342"/>
                </a:lnTo>
                <a:cubicBezTo>
                  <a:pt x="9692" y="10342"/>
                  <a:pt x="9871" y="10163"/>
                  <a:pt x="9871" y="9937"/>
                </a:cubicBezTo>
                <a:lnTo>
                  <a:pt x="9871" y="5127"/>
                </a:lnTo>
                <a:lnTo>
                  <a:pt x="10943" y="5127"/>
                </a:lnTo>
                <a:cubicBezTo>
                  <a:pt x="11038" y="5127"/>
                  <a:pt x="11133" y="5067"/>
                  <a:pt x="11157" y="4960"/>
                </a:cubicBezTo>
                <a:cubicBezTo>
                  <a:pt x="11216" y="4877"/>
                  <a:pt x="11205" y="4769"/>
                  <a:pt x="11121" y="4698"/>
                </a:cubicBezTo>
                <a:lnTo>
                  <a:pt x="8811" y="2686"/>
                </a:lnTo>
                <a:cubicBezTo>
                  <a:pt x="8785" y="2659"/>
                  <a:pt x="8748" y="2647"/>
                  <a:pt x="8711" y="2647"/>
                </a:cubicBezTo>
                <a:cubicBezTo>
                  <a:pt x="8665" y="2647"/>
                  <a:pt x="8618" y="2665"/>
                  <a:pt x="8585" y="2698"/>
                </a:cubicBezTo>
                <a:cubicBezTo>
                  <a:pt x="8526" y="2757"/>
                  <a:pt x="8538" y="2864"/>
                  <a:pt x="8597" y="2924"/>
                </a:cubicBezTo>
                <a:lnTo>
                  <a:pt x="10764" y="4805"/>
                </a:lnTo>
                <a:lnTo>
                  <a:pt x="9776" y="4805"/>
                </a:lnTo>
                <a:lnTo>
                  <a:pt x="5763" y="1305"/>
                </a:lnTo>
                <a:cubicBezTo>
                  <a:pt x="5716" y="1269"/>
                  <a:pt x="5659" y="1251"/>
                  <a:pt x="5601" y="1251"/>
                </a:cubicBezTo>
                <a:cubicBezTo>
                  <a:pt x="5543" y="1251"/>
                  <a:pt x="5484" y="1269"/>
                  <a:pt x="5430" y="1305"/>
                </a:cubicBezTo>
                <a:lnTo>
                  <a:pt x="1418" y="4805"/>
                </a:lnTo>
                <a:lnTo>
                  <a:pt x="429" y="4805"/>
                </a:lnTo>
                <a:lnTo>
                  <a:pt x="1918" y="3507"/>
                </a:lnTo>
                <a:lnTo>
                  <a:pt x="3335" y="2281"/>
                </a:lnTo>
                <a:lnTo>
                  <a:pt x="5609" y="340"/>
                </a:lnTo>
                <a:lnTo>
                  <a:pt x="8026" y="2436"/>
                </a:lnTo>
                <a:cubicBezTo>
                  <a:pt x="8052" y="2463"/>
                  <a:pt x="8086" y="2475"/>
                  <a:pt x="8121" y="2475"/>
                </a:cubicBezTo>
                <a:cubicBezTo>
                  <a:pt x="8164" y="2475"/>
                  <a:pt x="8207" y="2457"/>
                  <a:pt x="8240" y="2424"/>
                </a:cubicBezTo>
                <a:cubicBezTo>
                  <a:pt x="8299" y="2364"/>
                  <a:pt x="8288" y="2257"/>
                  <a:pt x="8228" y="2198"/>
                </a:cubicBezTo>
                <a:lnTo>
                  <a:pt x="5763" y="55"/>
                </a:lnTo>
                <a:cubicBezTo>
                  <a:pt x="5716" y="19"/>
                  <a:pt x="5659" y="1"/>
                  <a:pt x="5601" y="1"/>
                </a:cubicBezTo>
                <a:close/>
              </a:path>
            </a:pathLst>
          </a:custGeom>
          <a:solidFill>
            <a:schemeClr val="accen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73" name="Google Shape;473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4525" y="2571750"/>
            <a:ext cx="3145000" cy="174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" name="Google Shape;474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6500" y="1410375"/>
            <a:ext cx="8509798" cy="752575"/>
          </a:xfrm>
          <a:prstGeom prst="rect">
            <a:avLst/>
          </a:prstGeom>
          <a:noFill/>
          <a:ln>
            <a:noFill/>
          </a:ln>
        </p:spPr>
      </p:pic>
      <p:sp>
        <p:nvSpPr>
          <p:cNvPr id="475" name="Google Shape;475;p44"/>
          <p:cNvSpPr txBox="1"/>
          <p:nvPr>
            <p:ph type="title"/>
          </p:nvPr>
        </p:nvSpPr>
        <p:spPr>
          <a:xfrm>
            <a:off x="156500" y="412150"/>
            <a:ext cx="7704000" cy="6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/>
              <a:t>(Prj1 DB) </a:t>
            </a:r>
            <a:r>
              <a:rPr b="1" lang="en" sz="2500">
                <a:latin typeface="Assistant"/>
                <a:ea typeface="Assistant"/>
                <a:cs typeface="Assistant"/>
                <a:sym typeface="Assistant"/>
              </a:rPr>
              <a:t>cartype_tbl </a:t>
            </a:r>
            <a:r>
              <a:rPr b="1" lang="en" sz="2500"/>
              <a:t>테이블 명세서  </a:t>
            </a:r>
            <a:endParaRPr b="1" sz="25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45">
            <a:hlinkClick action="ppaction://hlinkshowjump?jump=previousslide"/>
          </p:cNvPr>
          <p:cNvSpPr/>
          <p:nvPr/>
        </p:nvSpPr>
        <p:spPr>
          <a:xfrm>
            <a:off x="4375825" y="253425"/>
            <a:ext cx="96900" cy="96900"/>
          </a:xfrm>
          <a:prstGeom prst="ellipse">
            <a:avLst/>
          </a:prstGeom>
          <a:solidFill>
            <a:srgbClr val="B0B0B0">
              <a:alpha val="636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" name="Google Shape;481;p45"/>
          <p:cNvSpPr/>
          <p:nvPr/>
        </p:nvSpPr>
        <p:spPr>
          <a:xfrm>
            <a:off x="4527650" y="253425"/>
            <a:ext cx="96900" cy="96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" name="Google Shape;482;p45">
            <a:hlinkClick action="ppaction://hlinkshowjump?jump=nextslide"/>
          </p:cNvPr>
          <p:cNvSpPr/>
          <p:nvPr/>
        </p:nvSpPr>
        <p:spPr>
          <a:xfrm>
            <a:off x="4679475" y="253425"/>
            <a:ext cx="96900" cy="96900"/>
          </a:xfrm>
          <a:prstGeom prst="ellipse">
            <a:avLst/>
          </a:prstGeom>
          <a:solidFill>
            <a:srgbClr val="B0B0B0">
              <a:alpha val="636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3" name="Google Shape;483;p45">
            <a:hlinkClick action="ppaction://hlinksldjump" r:id="rId3"/>
          </p:cNvPr>
          <p:cNvSpPr/>
          <p:nvPr/>
        </p:nvSpPr>
        <p:spPr>
          <a:xfrm>
            <a:off x="4215801" y="253422"/>
            <a:ext cx="105103" cy="96905"/>
          </a:xfrm>
          <a:custGeom>
            <a:rect b="b" l="l" r="r" t="t"/>
            <a:pathLst>
              <a:path extrusionOk="0" h="10342" w="11217">
                <a:moveTo>
                  <a:pt x="3394" y="1186"/>
                </a:moveTo>
                <a:lnTo>
                  <a:pt x="3394" y="1507"/>
                </a:lnTo>
                <a:lnTo>
                  <a:pt x="1668" y="1507"/>
                </a:lnTo>
                <a:lnTo>
                  <a:pt x="1668" y="1186"/>
                </a:lnTo>
                <a:close/>
                <a:moveTo>
                  <a:pt x="3096" y="1829"/>
                </a:moveTo>
                <a:lnTo>
                  <a:pt x="3096" y="2090"/>
                </a:lnTo>
                <a:lnTo>
                  <a:pt x="2013" y="3043"/>
                </a:lnTo>
                <a:lnTo>
                  <a:pt x="2013" y="1829"/>
                </a:lnTo>
                <a:close/>
                <a:moveTo>
                  <a:pt x="6740" y="5948"/>
                </a:moveTo>
                <a:cubicBezTo>
                  <a:pt x="6775" y="5948"/>
                  <a:pt x="6799" y="5972"/>
                  <a:pt x="6799" y="6008"/>
                </a:cubicBezTo>
                <a:lnTo>
                  <a:pt x="6799" y="10020"/>
                </a:lnTo>
                <a:lnTo>
                  <a:pt x="4644" y="10020"/>
                </a:lnTo>
                <a:lnTo>
                  <a:pt x="4644" y="6008"/>
                </a:lnTo>
                <a:cubicBezTo>
                  <a:pt x="4644" y="5972"/>
                  <a:pt x="4668" y="5948"/>
                  <a:pt x="4704" y="5948"/>
                </a:cubicBezTo>
                <a:close/>
                <a:moveTo>
                  <a:pt x="5601" y="1"/>
                </a:moveTo>
                <a:cubicBezTo>
                  <a:pt x="5543" y="1"/>
                  <a:pt x="5484" y="19"/>
                  <a:pt x="5430" y="55"/>
                </a:cubicBezTo>
                <a:lnTo>
                  <a:pt x="3692" y="1567"/>
                </a:lnTo>
                <a:lnTo>
                  <a:pt x="3692" y="1126"/>
                </a:lnTo>
                <a:cubicBezTo>
                  <a:pt x="3692" y="995"/>
                  <a:pt x="3573" y="876"/>
                  <a:pt x="3442" y="876"/>
                </a:cubicBezTo>
                <a:lnTo>
                  <a:pt x="1596" y="876"/>
                </a:lnTo>
                <a:cubicBezTo>
                  <a:pt x="1453" y="876"/>
                  <a:pt x="1334" y="995"/>
                  <a:pt x="1334" y="1126"/>
                </a:cubicBezTo>
                <a:lnTo>
                  <a:pt x="1334" y="1590"/>
                </a:lnTo>
                <a:cubicBezTo>
                  <a:pt x="1334" y="1721"/>
                  <a:pt x="1453" y="1840"/>
                  <a:pt x="1596" y="1840"/>
                </a:cubicBezTo>
                <a:lnTo>
                  <a:pt x="1691" y="1840"/>
                </a:lnTo>
                <a:lnTo>
                  <a:pt x="1691" y="3329"/>
                </a:lnTo>
                <a:lnTo>
                  <a:pt x="108" y="4710"/>
                </a:lnTo>
                <a:cubicBezTo>
                  <a:pt x="25" y="4781"/>
                  <a:pt x="1" y="4888"/>
                  <a:pt x="25" y="4984"/>
                </a:cubicBezTo>
                <a:cubicBezTo>
                  <a:pt x="60" y="5079"/>
                  <a:pt x="167" y="5138"/>
                  <a:pt x="251" y="5138"/>
                </a:cubicBezTo>
                <a:lnTo>
                  <a:pt x="1322" y="5138"/>
                </a:lnTo>
                <a:lnTo>
                  <a:pt x="1322" y="7972"/>
                </a:lnTo>
                <a:cubicBezTo>
                  <a:pt x="1322" y="8056"/>
                  <a:pt x="1394" y="8139"/>
                  <a:pt x="1489" y="8139"/>
                </a:cubicBezTo>
                <a:cubicBezTo>
                  <a:pt x="1572" y="8139"/>
                  <a:pt x="1656" y="8056"/>
                  <a:pt x="1656" y="7972"/>
                </a:cubicBezTo>
                <a:lnTo>
                  <a:pt x="1656" y="5055"/>
                </a:lnTo>
                <a:lnTo>
                  <a:pt x="5609" y="1614"/>
                </a:lnTo>
                <a:lnTo>
                  <a:pt x="9561" y="5055"/>
                </a:lnTo>
                <a:lnTo>
                  <a:pt x="9561" y="9937"/>
                </a:lnTo>
                <a:cubicBezTo>
                  <a:pt x="9561" y="9984"/>
                  <a:pt x="9526" y="10020"/>
                  <a:pt x="9478" y="10020"/>
                </a:cubicBezTo>
                <a:lnTo>
                  <a:pt x="7109" y="10020"/>
                </a:lnTo>
                <a:lnTo>
                  <a:pt x="7109" y="6008"/>
                </a:lnTo>
                <a:cubicBezTo>
                  <a:pt x="7109" y="5793"/>
                  <a:pt x="6930" y="5615"/>
                  <a:pt x="6728" y="5615"/>
                </a:cubicBezTo>
                <a:lnTo>
                  <a:pt x="4680" y="5615"/>
                </a:lnTo>
                <a:cubicBezTo>
                  <a:pt x="4478" y="5615"/>
                  <a:pt x="4299" y="5793"/>
                  <a:pt x="4299" y="6008"/>
                </a:cubicBezTo>
                <a:lnTo>
                  <a:pt x="4299" y="10020"/>
                </a:lnTo>
                <a:lnTo>
                  <a:pt x="1739" y="10020"/>
                </a:lnTo>
                <a:cubicBezTo>
                  <a:pt x="1691" y="10020"/>
                  <a:pt x="1656" y="9984"/>
                  <a:pt x="1656" y="9937"/>
                </a:cubicBezTo>
                <a:lnTo>
                  <a:pt x="1656" y="8734"/>
                </a:lnTo>
                <a:cubicBezTo>
                  <a:pt x="1656" y="8639"/>
                  <a:pt x="1572" y="8567"/>
                  <a:pt x="1489" y="8567"/>
                </a:cubicBezTo>
                <a:cubicBezTo>
                  <a:pt x="1394" y="8567"/>
                  <a:pt x="1322" y="8639"/>
                  <a:pt x="1322" y="8734"/>
                </a:cubicBezTo>
                <a:lnTo>
                  <a:pt x="1322" y="9937"/>
                </a:lnTo>
                <a:cubicBezTo>
                  <a:pt x="1322" y="10163"/>
                  <a:pt x="1501" y="10342"/>
                  <a:pt x="1727" y="10342"/>
                </a:cubicBezTo>
                <a:lnTo>
                  <a:pt x="9466" y="10342"/>
                </a:lnTo>
                <a:cubicBezTo>
                  <a:pt x="9692" y="10342"/>
                  <a:pt x="9871" y="10163"/>
                  <a:pt x="9871" y="9937"/>
                </a:cubicBezTo>
                <a:lnTo>
                  <a:pt x="9871" y="5127"/>
                </a:lnTo>
                <a:lnTo>
                  <a:pt x="10943" y="5127"/>
                </a:lnTo>
                <a:cubicBezTo>
                  <a:pt x="11038" y="5127"/>
                  <a:pt x="11133" y="5067"/>
                  <a:pt x="11157" y="4960"/>
                </a:cubicBezTo>
                <a:cubicBezTo>
                  <a:pt x="11216" y="4877"/>
                  <a:pt x="11205" y="4769"/>
                  <a:pt x="11121" y="4698"/>
                </a:cubicBezTo>
                <a:lnTo>
                  <a:pt x="8811" y="2686"/>
                </a:lnTo>
                <a:cubicBezTo>
                  <a:pt x="8785" y="2659"/>
                  <a:pt x="8748" y="2647"/>
                  <a:pt x="8711" y="2647"/>
                </a:cubicBezTo>
                <a:cubicBezTo>
                  <a:pt x="8665" y="2647"/>
                  <a:pt x="8618" y="2665"/>
                  <a:pt x="8585" y="2698"/>
                </a:cubicBezTo>
                <a:cubicBezTo>
                  <a:pt x="8526" y="2757"/>
                  <a:pt x="8538" y="2864"/>
                  <a:pt x="8597" y="2924"/>
                </a:cubicBezTo>
                <a:lnTo>
                  <a:pt x="10764" y="4805"/>
                </a:lnTo>
                <a:lnTo>
                  <a:pt x="9776" y="4805"/>
                </a:lnTo>
                <a:lnTo>
                  <a:pt x="5763" y="1305"/>
                </a:lnTo>
                <a:cubicBezTo>
                  <a:pt x="5716" y="1269"/>
                  <a:pt x="5659" y="1251"/>
                  <a:pt x="5601" y="1251"/>
                </a:cubicBezTo>
                <a:cubicBezTo>
                  <a:pt x="5543" y="1251"/>
                  <a:pt x="5484" y="1269"/>
                  <a:pt x="5430" y="1305"/>
                </a:cubicBezTo>
                <a:lnTo>
                  <a:pt x="1418" y="4805"/>
                </a:lnTo>
                <a:lnTo>
                  <a:pt x="429" y="4805"/>
                </a:lnTo>
                <a:lnTo>
                  <a:pt x="1918" y="3507"/>
                </a:lnTo>
                <a:lnTo>
                  <a:pt x="3335" y="2281"/>
                </a:lnTo>
                <a:lnTo>
                  <a:pt x="5609" y="340"/>
                </a:lnTo>
                <a:lnTo>
                  <a:pt x="8026" y="2436"/>
                </a:lnTo>
                <a:cubicBezTo>
                  <a:pt x="8052" y="2463"/>
                  <a:pt x="8086" y="2475"/>
                  <a:pt x="8121" y="2475"/>
                </a:cubicBezTo>
                <a:cubicBezTo>
                  <a:pt x="8164" y="2475"/>
                  <a:pt x="8207" y="2457"/>
                  <a:pt x="8240" y="2424"/>
                </a:cubicBezTo>
                <a:cubicBezTo>
                  <a:pt x="8299" y="2364"/>
                  <a:pt x="8288" y="2257"/>
                  <a:pt x="8228" y="2198"/>
                </a:cubicBezTo>
                <a:lnTo>
                  <a:pt x="5763" y="55"/>
                </a:lnTo>
                <a:cubicBezTo>
                  <a:pt x="5716" y="19"/>
                  <a:pt x="5659" y="1"/>
                  <a:pt x="5601" y="1"/>
                </a:cubicBezTo>
                <a:close/>
              </a:path>
            </a:pathLst>
          </a:custGeom>
          <a:solidFill>
            <a:schemeClr val="accen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84" name="Google Shape;484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3025" y="2625575"/>
            <a:ext cx="2148225" cy="223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5" name="Google Shape;485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4588" y="1428050"/>
            <a:ext cx="8763025" cy="684950"/>
          </a:xfrm>
          <a:prstGeom prst="rect">
            <a:avLst/>
          </a:prstGeom>
          <a:noFill/>
          <a:ln>
            <a:noFill/>
          </a:ln>
        </p:spPr>
      </p:pic>
      <p:sp>
        <p:nvSpPr>
          <p:cNvPr id="486" name="Google Shape;486;p45"/>
          <p:cNvSpPr txBox="1"/>
          <p:nvPr>
            <p:ph type="title"/>
          </p:nvPr>
        </p:nvSpPr>
        <p:spPr>
          <a:xfrm>
            <a:off x="194600" y="502875"/>
            <a:ext cx="7704000" cy="6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/>
              <a:t>(Prj1 DB) fuel_tbl 테이블 명세서 </a:t>
            </a:r>
            <a:r>
              <a:rPr b="1" lang="en"/>
              <a:t> </a:t>
            </a:r>
            <a:endParaRPr b="1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46">
            <a:hlinkClick action="ppaction://hlinkshowjump?jump=previousslide"/>
          </p:cNvPr>
          <p:cNvSpPr/>
          <p:nvPr/>
        </p:nvSpPr>
        <p:spPr>
          <a:xfrm>
            <a:off x="4375825" y="253425"/>
            <a:ext cx="96900" cy="96900"/>
          </a:xfrm>
          <a:prstGeom prst="ellipse">
            <a:avLst/>
          </a:prstGeom>
          <a:solidFill>
            <a:srgbClr val="B0B0B0">
              <a:alpha val="636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2" name="Google Shape;492;p46"/>
          <p:cNvSpPr/>
          <p:nvPr/>
        </p:nvSpPr>
        <p:spPr>
          <a:xfrm>
            <a:off x="4527650" y="253425"/>
            <a:ext cx="96900" cy="96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p46">
            <a:hlinkClick action="ppaction://hlinkshowjump?jump=nextslide"/>
          </p:cNvPr>
          <p:cNvSpPr/>
          <p:nvPr/>
        </p:nvSpPr>
        <p:spPr>
          <a:xfrm>
            <a:off x="4679475" y="253425"/>
            <a:ext cx="96900" cy="96900"/>
          </a:xfrm>
          <a:prstGeom prst="ellipse">
            <a:avLst/>
          </a:prstGeom>
          <a:solidFill>
            <a:srgbClr val="B0B0B0">
              <a:alpha val="636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p46">
            <a:hlinkClick action="ppaction://hlinksldjump" r:id="rId3"/>
          </p:cNvPr>
          <p:cNvSpPr/>
          <p:nvPr/>
        </p:nvSpPr>
        <p:spPr>
          <a:xfrm>
            <a:off x="4215801" y="253422"/>
            <a:ext cx="105103" cy="96905"/>
          </a:xfrm>
          <a:custGeom>
            <a:rect b="b" l="l" r="r" t="t"/>
            <a:pathLst>
              <a:path extrusionOk="0" h="10342" w="11217">
                <a:moveTo>
                  <a:pt x="3394" y="1186"/>
                </a:moveTo>
                <a:lnTo>
                  <a:pt x="3394" y="1507"/>
                </a:lnTo>
                <a:lnTo>
                  <a:pt x="1668" y="1507"/>
                </a:lnTo>
                <a:lnTo>
                  <a:pt x="1668" y="1186"/>
                </a:lnTo>
                <a:close/>
                <a:moveTo>
                  <a:pt x="3096" y="1829"/>
                </a:moveTo>
                <a:lnTo>
                  <a:pt x="3096" y="2090"/>
                </a:lnTo>
                <a:lnTo>
                  <a:pt x="2013" y="3043"/>
                </a:lnTo>
                <a:lnTo>
                  <a:pt x="2013" y="1829"/>
                </a:lnTo>
                <a:close/>
                <a:moveTo>
                  <a:pt x="6740" y="5948"/>
                </a:moveTo>
                <a:cubicBezTo>
                  <a:pt x="6775" y="5948"/>
                  <a:pt x="6799" y="5972"/>
                  <a:pt x="6799" y="6008"/>
                </a:cubicBezTo>
                <a:lnTo>
                  <a:pt x="6799" y="10020"/>
                </a:lnTo>
                <a:lnTo>
                  <a:pt x="4644" y="10020"/>
                </a:lnTo>
                <a:lnTo>
                  <a:pt x="4644" y="6008"/>
                </a:lnTo>
                <a:cubicBezTo>
                  <a:pt x="4644" y="5972"/>
                  <a:pt x="4668" y="5948"/>
                  <a:pt x="4704" y="5948"/>
                </a:cubicBezTo>
                <a:close/>
                <a:moveTo>
                  <a:pt x="5601" y="1"/>
                </a:moveTo>
                <a:cubicBezTo>
                  <a:pt x="5543" y="1"/>
                  <a:pt x="5484" y="19"/>
                  <a:pt x="5430" y="55"/>
                </a:cubicBezTo>
                <a:lnTo>
                  <a:pt x="3692" y="1567"/>
                </a:lnTo>
                <a:lnTo>
                  <a:pt x="3692" y="1126"/>
                </a:lnTo>
                <a:cubicBezTo>
                  <a:pt x="3692" y="995"/>
                  <a:pt x="3573" y="876"/>
                  <a:pt x="3442" y="876"/>
                </a:cubicBezTo>
                <a:lnTo>
                  <a:pt x="1596" y="876"/>
                </a:lnTo>
                <a:cubicBezTo>
                  <a:pt x="1453" y="876"/>
                  <a:pt x="1334" y="995"/>
                  <a:pt x="1334" y="1126"/>
                </a:cubicBezTo>
                <a:lnTo>
                  <a:pt x="1334" y="1590"/>
                </a:lnTo>
                <a:cubicBezTo>
                  <a:pt x="1334" y="1721"/>
                  <a:pt x="1453" y="1840"/>
                  <a:pt x="1596" y="1840"/>
                </a:cubicBezTo>
                <a:lnTo>
                  <a:pt x="1691" y="1840"/>
                </a:lnTo>
                <a:lnTo>
                  <a:pt x="1691" y="3329"/>
                </a:lnTo>
                <a:lnTo>
                  <a:pt x="108" y="4710"/>
                </a:lnTo>
                <a:cubicBezTo>
                  <a:pt x="25" y="4781"/>
                  <a:pt x="1" y="4888"/>
                  <a:pt x="25" y="4984"/>
                </a:cubicBezTo>
                <a:cubicBezTo>
                  <a:pt x="60" y="5079"/>
                  <a:pt x="167" y="5138"/>
                  <a:pt x="251" y="5138"/>
                </a:cubicBezTo>
                <a:lnTo>
                  <a:pt x="1322" y="5138"/>
                </a:lnTo>
                <a:lnTo>
                  <a:pt x="1322" y="7972"/>
                </a:lnTo>
                <a:cubicBezTo>
                  <a:pt x="1322" y="8056"/>
                  <a:pt x="1394" y="8139"/>
                  <a:pt x="1489" y="8139"/>
                </a:cubicBezTo>
                <a:cubicBezTo>
                  <a:pt x="1572" y="8139"/>
                  <a:pt x="1656" y="8056"/>
                  <a:pt x="1656" y="7972"/>
                </a:cubicBezTo>
                <a:lnTo>
                  <a:pt x="1656" y="5055"/>
                </a:lnTo>
                <a:lnTo>
                  <a:pt x="5609" y="1614"/>
                </a:lnTo>
                <a:lnTo>
                  <a:pt x="9561" y="5055"/>
                </a:lnTo>
                <a:lnTo>
                  <a:pt x="9561" y="9937"/>
                </a:lnTo>
                <a:cubicBezTo>
                  <a:pt x="9561" y="9984"/>
                  <a:pt x="9526" y="10020"/>
                  <a:pt x="9478" y="10020"/>
                </a:cubicBezTo>
                <a:lnTo>
                  <a:pt x="7109" y="10020"/>
                </a:lnTo>
                <a:lnTo>
                  <a:pt x="7109" y="6008"/>
                </a:lnTo>
                <a:cubicBezTo>
                  <a:pt x="7109" y="5793"/>
                  <a:pt x="6930" y="5615"/>
                  <a:pt x="6728" y="5615"/>
                </a:cubicBezTo>
                <a:lnTo>
                  <a:pt x="4680" y="5615"/>
                </a:lnTo>
                <a:cubicBezTo>
                  <a:pt x="4478" y="5615"/>
                  <a:pt x="4299" y="5793"/>
                  <a:pt x="4299" y="6008"/>
                </a:cubicBezTo>
                <a:lnTo>
                  <a:pt x="4299" y="10020"/>
                </a:lnTo>
                <a:lnTo>
                  <a:pt x="1739" y="10020"/>
                </a:lnTo>
                <a:cubicBezTo>
                  <a:pt x="1691" y="10020"/>
                  <a:pt x="1656" y="9984"/>
                  <a:pt x="1656" y="9937"/>
                </a:cubicBezTo>
                <a:lnTo>
                  <a:pt x="1656" y="8734"/>
                </a:lnTo>
                <a:cubicBezTo>
                  <a:pt x="1656" y="8639"/>
                  <a:pt x="1572" y="8567"/>
                  <a:pt x="1489" y="8567"/>
                </a:cubicBezTo>
                <a:cubicBezTo>
                  <a:pt x="1394" y="8567"/>
                  <a:pt x="1322" y="8639"/>
                  <a:pt x="1322" y="8734"/>
                </a:cubicBezTo>
                <a:lnTo>
                  <a:pt x="1322" y="9937"/>
                </a:lnTo>
                <a:cubicBezTo>
                  <a:pt x="1322" y="10163"/>
                  <a:pt x="1501" y="10342"/>
                  <a:pt x="1727" y="10342"/>
                </a:cubicBezTo>
                <a:lnTo>
                  <a:pt x="9466" y="10342"/>
                </a:lnTo>
                <a:cubicBezTo>
                  <a:pt x="9692" y="10342"/>
                  <a:pt x="9871" y="10163"/>
                  <a:pt x="9871" y="9937"/>
                </a:cubicBezTo>
                <a:lnTo>
                  <a:pt x="9871" y="5127"/>
                </a:lnTo>
                <a:lnTo>
                  <a:pt x="10943" y="5127"/>
                </a:lnTo>
                <a:cubicBezTo>
                  <a:pt x="11038" y="5127"/>
                  <a:pt x="11133" y="5067"/>
                  <a:pt x="11157" y="4960"/>
                </a:cubicBezTo>
                <a:cubicBezTo>
                  <a:pt x="11216" y="4877"/>
                  <a:pt x="11205" y="4769"/>
                  <a:pt x="11121" y="4698"/>
                </a:cubicBezTo>
                <a:lnTo>
                  <a:pt x="8811" y="2686"/>
                </a:lnTo>
                <a:cubicBezTo>
                  <a:pt x="8785" y="2659"/>
                  <a:pt x="8748" y="2647"/>
                  <a:pt x="8711" y="2647"/>
                </a:cubicBezTo>
                <a:cubicBezTo>
                  <a:pt x="8665" y="2647"/>
                  <a:pt x="8618" y="2665"/>
                  <a:pt x="8585" y="2698"/>
                </a:cubicBezTo>
                <a:cubicBezTo>
                  <a:pt x="8526" y="2757"/>
                  <a:pt x="8538" y="2864"/>
                  <a:pt x="8597" y="2924"/>
                </a:cubicBezTo>
                <a:lnTo>
                  <a:pt x="10764" y="4805"/>
                </a:lnTo>
                <a:lnTo>
                  <a:pt x="9776" y="4805"/>
                </a:lnTo>
                <a:lnTo>
                  <a:pt x="5763" y="1305"/>
                </a:lnTo>
                <a:cubicBezTo>
                  <a:pt x="5716" y="1269"/>
                  <a:pt x="5659" y="1251"/>
                  <a:pt x="5601" y="1251"/>
                </a:cubicBezTo>
                <a:cubicBezTo>
                  <a:pt x="5543" y="1251"/>
                  <a:pt x="5484" y="1269"/>
                  <a:pt x="5430" y="1305"/>
                </a:cubicBezTo>
                <a:lnTo>
                  <a:pt x="1418" y="4805"/>
                </a:lnTo>
                <a:lnTo>
                  <a:pt x="429" y="4805"/>
                </a:lnTo>
                <a:lnTo>
                  <a:pt x="1918" y="3507"/>
                </a:lnTo>
                <a:lnTo>
                  <a:pt x="3335" y="2281"/>
                </a:lnTo>
                <a:lnTo>
                  <a:pt x="5609" y="340"/>
                </a:lnTo>
                <a:lnTo>
                  <a:pt x="8026" y="2436"/>
                </a:lnTo>
                <a:cubicBezTo>
                  <a:pt x="8052" y="2463"/>
                  <a:pt x="8086" y="2475"/>
                  <a:pt x="8121" y="2475"/>
                </a:cubicBezTo>
                <a:cubicBezTo>
                  <a:pt x="8164" y="2475"/>
                  <a:pt x="8207" y="2457"/>
                  <a:pt x="8240" y="2424"/>
                </a:cubicBezTo>
                <a:cubicBezTo>
                  <a:pt x="8299" y="2364"/>
                  <a:pt x="8288" y="2257"/>
                  <a:pt x="8228" y="2198"/>
                </a:cubicBezTo>
                <a:lnTo>
                  <a:pt x="5763" y="55"/>
                </a:lnTo>
                <a:cubicBezTo>
                  <a:pt x="5716" y="19"/>
                  <a:pt x="5659" y="1"/>
                  <a:pt x="5601" y="1"/>
                </a:cubicBezTo>
                <a:close/>
              </a:path>
            </a:pathLst>
          </a:custGeom>
          <a:solidFill>
            <a:schemeClr val="accen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95" name="Google Shape;495;p46"/>
          <p:cNvPicPr preferRelativeResize="0"/>
          <p:nvPr/>
        </p:nvPicPr>
        <p:blipFill rotWithShape="1">
          <a:blip r:embed="rId4">
            <a:alphaModFix/>
          </a:blip>
          <a:srcRect b="39360" l="0" r="0" t="0"/>
          <a:stretch/>
        </p:blipFill>
        <p:spPr>
          <a:xfrm>
            <a:off x="186200" y="3213125"/>
            <a:ext cx="5435525" cy="1447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6" name="Google Shape;496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5700" y="1149575"/>
            <a:ext cx="8839203" cy="1264300"/>
          </a:xfrm>
          <a:prstGeom prst="rect">
            <a:avLst/>
          </a:prstGeom>
          <a:noFill/>
          <a:ln>
            <a:noFill/>
          </a:ln>
        </p:spPr>
      </p:pic>
      <p:sp>
        <p:nvSpPr>
          <p:cNvPr id="497" name="Google Shape;497;p46"/>
          <p:cNvSpPr txBox="1"/>
          <p:nvPr>
            <p:ph type="title"/>
          </p:nvPr>
        </p:nvSpPr>
        <p:spPr>
          <a:xfrm>
            <a:off x="186200" y="412150"/>
            <a:ext cx="7704000" cy="6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/>
              <a:t>(Prj1 DB</a:t>
            </a:r>
            <a:r>
              <a:rPr b="1" lang="en" sz="2500"/>
              <a:t>) </a:t>
            </a:r>
            <a:r>
              <a:rPr b="1" lang="en" sz="2500"/>
              <a:t>main_tbl_rawdata </a:t>
            </a:r>
            <a:r>
              <a:rPr b="1" lang="en" sz="2500"/>
              <a:t>테이블 명세서 </a:t>
            </a:r>
            <a:r>
              <a:rPr b="1" lang="en"/>
              <a:t> </a:t>
            </a:r>
            <a:endParaRPr b="1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47">
            <a:hlinkClick action="ppaction://hlinkshowjump?jump=previousslide"/>
          </p:cNvPr>
          <p:cNvSpPr/>
          <p:nvPr/>
        </p:nvSpPr>
        <p:spPr>
          <a:xfrm>
            <a:off x="4375825" y="253425"/>
            <a:ext cx="96900" cy="96900"/>
          </a:xfrm>
          <a:prstGeom prst="ellipse">
            <a:avLst/>
          </a:prstGeom>
          <a:solidFill>
            <a:srgbClr val="B0B0B0">
              <a:alpha val="636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p47"/>
          <p:cNvSpPr/>
          <p:nvPr/>
        </p:nvSpPr>
        <p:spPr>
          <a:xfrm>
            <a:off x="4527650" y="253425"/>
            <a:ext cx="96900" cy="96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p47">
            <a:hlinkClick action="ppaction://hlinkshowjump?jump=nextslide"/>
          </p:cNvPr>
          <p:cNvSpPr/>
          <p:nvPr/>
        </p:nvSpPr>
        <p:spPr>
          <a:xfrm>
            <a:off x="4679475" y="253425"/>
            <a:ext cx="96900" cy="96900"/>
          </a:xfrm>
          <a:prstGeom prst="ellipse">
            <a:avLst/>
          </a:prstGeom>
          <a:solidFill>
            <a:srgbClr val="B0B0B0">
              <a:alpha val="636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47">
            <a:hlinkClick action="ppaction://hlinksldjump" r:id="rId3"/>
          </p:cNvPr>
          <p:cNvSpPr/>
          <p:nvPr/>
        </p:nvSpPr>
        <p:spPr>
          <a:xfrm>
            <a:off x="4215801" y="253422"/>
            <a:ext cx="105103" cy="96905"/>
          </a:xfrm>
          <a:custGeom>
            <a:rect b="b" l="l" r="r" t="t"/>
            <a:pathLst>
              <a:path extrusionOk="0" h="10342" w="11217">
                <a:moveTo>
                  <a:pt x="3394" y="1186"/>
                </a:moveTo>
                <a:lnTo>
                  <a:pt x="3394" y="1507"/>
                </a:lnTo>
                <a:lnTo>
                  <a:pt x="1668" y="1507"/>
                </a:lnTo>
                <a:lnTo>
                  <a:pt x="1668" y="1186"/>
                </a:lnTo>
                <a:close/>
                <a:moveTo>
                  <a:pt x="3096" y="1829"/>
                </a:moveTo>
                <a:lnTo>
                  <a:pt x="3096" y="2090"/>
                </a:lnTo>
                <a:lnTo>
                  <a:pt x="2013" y="3043"/>
                </a:lnTo>
                <a:lnTo>
                  <a:pt x="2013" y="1829"/>
                </a:lnTo>
                <a:close/>
                <a:moveTo>
                  <a:pt x="6740" y="5948"/>
                </a:moveTo>
                <a:cubicBezTo>
                  <a:pt x="6775" y="5948"/>
                  <a:pt x="6799" y="5972"/>
                  <a:pt x="6799" y="6008"/>
                </a:cubicBezTo>
                <a:lnTo>
                  <a:pt x="6799" y="10020"/>
                </a:lnTo>
                <a:lnTo>
                  <a:pt x="4644" y="10020"/>
                </a:lnTo>
                <a:lnTo>
                  <a:pt x="4644" y="6008"/>
                </a:lnTo>
                <a:cubicBezTo>
                  <a:pt x="4644" y="5972"/>
                  <a:pt x="4668" y="5948"/>
                  <a:pt x="4704" y="5948"/>
                </a:cubicBezTo>
                <a:close/>
                <a:moveTo>
                  <a:pt x="5601" y="1"/>
                </a:moveTo>
                <a:cubicBezTo>
                  <a:pt x="5543" y="1"/>
                  <a:pt x="5484" y="19"/>
                  <a:pt x="5430" y="55"/>
                </a:cubicBezTo>
                <a:lnTo>
                  <a:pt x="3692" y="1567"/>
                </a:lnTo>
                <a:lnTo>
                  <a:pt x="3692" y="1126"/>
                </a:lnTo>
                <a:cubicBezTo>
                  <a:pt x="3692" y="995"/>
                  <a:pt x="3573" y="876"/>
                  <a:pt x="3442" y="876"/>
                </a:cubicBezTo>
                <a:lnTo>
                  <a:pt x="1596" y="876"/>
                </a:lnTo>
                <a:cubicBezTo>
                  <a:pt x="1453" y="876"/>
                  <a:pt x="1334" y="995"/>
                  <a:pt x="1334" y="1126"/>
                </a:cubicBezTo>
                <a:lnTo>
                  <a:pt x="1334" y="1590"/>
                </a:lnTo>
                <a:cubicBezTo>
                  <a:pt x="1334" y="1721"/>
                  <a:pt x="1453" y="1840"/>
                  <a:pt x="1596" y="1840"/>
                </a:cubicBezTo>
                <a:lnTo>
                  <a:pt x="1691" y="1840"/>
                </a:lnTo>
                <a:lnTo>
                  <a:pt x="1691" y="3329"/>
                </a:lnTo>
                <a:lnTo>
                  <a:pt x="108" y="4710"/>
                </a:lnTo>
                <a:cubicBezTo>
                  <a:pt x="25" y="4781"/>
                  <a:pt x="1" y="4888"/>
                  <a:pt x="25" y="4984"/>
                </a:cubicBezTo>
                <a:cubicBezTo>
                  <a:pt x="60" y="5079"/>
                  <a:pt x="167" y="5138"/>
                  <a:pt x="251" y="5138"/>
                </a:cubicBezTo>
                <a:lnTo>
                  <a:pt x="1322" y="5138"/>
                </a:lnTo>
                <a:lnTo>
                  <a:pt x="1322" y="7972"/>
                </a:lnTo>
                <a:cubicBezTo>
                  <a:pt x="1322" y="8056"/>
                  <a:pt x="1394" y="8139"/>
                  <a:pt x="1489" y="8139"/>
                </a:cubicBezTo>
                <a:cubicBezTo>
                  <a:pt x="1572" y="8139"/>
                  <a:pt x="1656" y="8056"/>
                  <a:pt x="1656" y="7972"/>
                </a:cubicBezTo>
                <a:lnTo>
                  <a:pt x="1656" y="5055"/>
                </a:lnTo>
                <a:lnTo>
                  <a:pt x="5609" y="1614"/>
                </a:lnTo>
                <a:lnTo>
                  <a:pt x="9561" y="5055"/>
                </a:lnTo>
                <a:lnTo>
                  <a:pt x="9561" y="9937"/>
                </a:lnTo>
                <a:cubicBezTo>
                  <a:pt x="9561" y="9984"/>
                  <a:pt x="9526" y="10020"/>
                  <a:pt x="9478" y="10020"/>
                </a:cubicBezTo>
                <a:lnTo>
                  <a:pt x="7109" y="10020"/>
                </a:lnTo>
                <a:lnTo>
                  <a:pt x="7109" y="6008"/>
                </a:lnTo>
                <a:cubicBezTo>
                  <a:pt x="7109" y="5793"/>
                  <a:pt x="6930" y="5615"/>
                  <a:pt x="6728" y="5615"/>
                </a:cubicBezTo>
                <a:lnTo>
                  <a:pt x="4680" y="5615"/>
                </a:lnTo>
                <a:cubicBezTo>
                  <a:pt x="4478" y="5615"/>
                  <a:pt x="4299" y="5793"/>
                  <a:pt x="4299" y="6008"/>
                </a:cubicBezTo>
                <a:lnTo>
                  <a:pt x="4299" y="10020"/>
                </a:lnTo>
                <a:lnTo>
                  <a:pt x="1739" y="10020"/>
                </a:lnTo>
                <a:cubicBezTo>
                  <a:pt x="1691" y="10020"/>
                  <a:pt x="1656" y="9984"/>
                  <a:pt x="1656" y="9937"/>
                </a:cubicBezTo>
                <a:lnTo>
                  <a:pt x="1656" y="8734"/>
                </a:lnTo>
                <a:cubicBezTo>
                  <a:pt x="1656" y="8639"/>
                  <a:pt x="1572" y="8567"/>
                  <a:pt x="1489" y="8567"/>
                </a:cubicBezTo>
                <a:cubicBezTo>
                  <a:pt x="1394" y="8567"/>
                  <a:pt x="1322" y="8639"/>
                  <a:pt x="1322" y="8734"/>
                </a:cubicBezTo>
                <a:lnTo>
                  <a:pt x="1322" y="9937"/>
                </a:lnTo>
                <a:cubicBezTo>
                  <a:pt x="1322" y="10163"/>
                  <a:pt x="1501" y="10342"/>
                  <a:pt x="1727" y="10342"/>
                </a:cubicBezTo>
                <a:lnTo>
                  <a:pt x="9466" y="10342"/>
                </a:lnTo>
                <a:cubicBezTo>
                  <a:pt x="9692" y="10342"/>
                  <a:pt x="9871" y="10163"/>
                  <a:pt x="9871" y="9937"/>
                </a:cubicBezTo>
                <a:lnTo>
                  <a:pt x="9871" y="5127"/>
                </a:lnTo>
                <a:lnTo>
                  <a:pt x="10943" y="5127"/>
                </a:lnTo>
                <a:cubicBezTo>
                  <a:pt x="11038" y="5127"/>
                  <a:pt x="11133" y="5067"/>
                  <a:pt x="11157" y="4960"/>
                </a:cubicBezTo>
                <a:cubicBezTo>
                  <a:pt x="11216" y="4877"/>
                  <a:pt x="11205" y="4769"/>
                  <a:pt x="11121" y="4698"/>
                </a:cubicBezTo>
                <a:lnTo>
                  <a:pt x="8811" y="2686"/>
                </a:lnTo>
                <a:cubicBezTo>
                  <a:pt x="8785" y="2659"/>
                  <a:pt x="8748" y="2647"/>
                  <a:pt x="8711" y="2647"/>
                </a:cubicBezTo>
                <a:cubicBezTo>
                  <a:pt x="8665" y="2647"/>
                  <a:pt x="8618" y="2665"/>
                  <a:pt x="8585" y="2698"/>
                </a:cubicBezTo>
                <a:cubicBezTo>
                  <a:pt x="8526" y="2757"/>
                  <a:pt x="8538" y="2864"/>
                  <a:pt x="8597" y="2924"/>
                </a:cubicBezTo>
                <a:lnTo>
                  <a:pt x="10764" y="4805"/>
                </a:lnTo>
                <a:lnTo>
                  <a:pt x="9776" y="4805"/>
                </a:lnTo>
                <a:lnTo>
                  <a:pt x="5763" y="1305"/>
                </a:lnTo>
                <a:cubicBezTo>
                  <a:pt x="5716" y="1269"/>
                  <a:pt x="5659" y="1251"/>
                  <a:pt x="5601" y="1251"/>
                </a:cubicBezTo>
                <a:cubicBezTo>
                  <a:pt x="5543" y="1251"/>
                  <a:pt x="5484" y="1269"/>
                  <a:pt x="5430" y="1305"/>
                </a:cubicBezTo>
                <a:lnTo>
                  <a:pt x="1418" y="4805"/>
                </a:lnTo>
                <a:lnTo>
                  <a:pt x="429" y="4805"/>
                </a:lnTo>
                <a:lnTo>
                  <a:pt x="1918" y="3507"/>
                </a:lnTo>
                <a:lnTo>
                  <a:pt x="3335" y="2281"/>
                </a:lnTo>
                <a:lnTo>
                  <a:pt x="5609" y="340"/>
                </a:lnTo>
                <a:lnTo>
                  <a:pt x="8026" y="2436"/>
                </a:lnTo>
                <a:cubicBezTo>
                  <a:pt x="8052" y="2463"/>
                  <a:pt x="8086" y="2475"/>
                  <a:pt x="8121" y="2475"/>
                </a:cubicBezTo>
                <a:cubicBezTo>
                  <a:pt x="8164" y="2475"/>
                  <a:pt x="8207" y="2457"/>
                  <a:pt x="8240" y="2424"/>
                </a:cubicBezTo>
                <a:cubicBezTo>
                  <a:pt x="8299" y="2364"/>
                  <a:pt x="8288" y="2257"/>
                  <a:pt x="8228" y="2198"/>
                </a:cubicBezTo>
                <a:lnTo>
                  <a:pt x="5763" y="55"/>
                </a:lnTo>
                <a:cubicBezTo>
                  <a:pt x="5716" y="19"/>
                  <a:pt x="5659" y="1"/>
                  <a:pt x="5601" y="1"/>
                </a:cubicBezTo>
                <a:close/>
              </a:path>
            </a:pathLst>
          </a:custGeom>
          <a:solidFill>
            <a:schemeClr val="accen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p47"/>
          <p:cNvSpPr txBox="1"/>
          <p:nvPr/>
        </p:nvSpPr>
        <p:spPr>
          <a:xfrm>
            <a:off x="303025" y="398263"/>
            <a:ext cx="6401700" cy="7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04575" lIns="104575" spcFirstLastPara="1" rIns="104575" wrap="square" tIns="104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50">
                <a:solidFill>
                  <a:srgbClr val="CE917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🚗</a:t>
            </a:r>
            <a:r>
              <a:rPr b="1" lang="en" sz="30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SQL 구현</a:t>
            </a:r>
            <a:endParaRPr b="1" sz="2059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507" name="Google Shape;507;p47"/>
          <p:cNvSpPr txBox="1"/>
          <p:nvPr/>
        </p:nvSpPr>
        <p:spPr>
          <a:xfrm>
            <a:off x="490675" y="1119100"/>
            <a:ext cx="7846800" cy="5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59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Prj1 DB에서 </a:t>
            </a:r>
            <a:r>
              <a:rPr b="1" lang="en" sz="2059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rPr>
              <a:t>2024년 하이브리드 챠량수</a:t>
            </a:r>
            <a:r>
              <a:rPr b="1" lang="en" sz="2059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를 검색하고 싶다.</a:t>
            </a:r>
            <a:endParaRPr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pic>
        <p:nvPicPr>
          <p:cNvPr id="508" name="Google Shape;508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84075" y="1806725"/>
            <a:ext cx="4953000" cy="2724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48">
            <a:hlinkClick action="ppaction://hlinkshowjump?jump=previousslide"/>
          </p:cNvPr>
          <p:cNvSpPr/>
          <p:nvPr/>
        </p:nvSpPr>
        <p:spPr>
          <a:xfrm>
            <a:off x="4375825" y="253425"/>
            <a:ext cx="96900" cy="96900"/>
          </a:xfrm>
          <a:prstGeom prst="ellipse">
            <a:avLst/>
          </a:prstGeom>
          <a:solidFill>
            <a:srgbClr val="B0B0B0">
              <a:alpha val="636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" name="Google Shape;514;p48"/>
          <p:cNvSpPr/>
          <p:nvPr/>
        </p:nvSpPr>
        <p:spPr>
          <a:xfrm>
            <a:off x="4527650" y="253425"/>
            <a:ext cx="96900" cy="96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p48">
            <a:hlinkClick action="ppaction://hlinkshowjump?jump=nextslide"/>
          </p:cNvPr>
          <p:cNvSpPr/>
          <p:nvPr/>
        </p:nvSpPr>
        <p:spPr>
          <a:xfrm>
            <a:off x="4679475" y="253425"/>
            <a:ext cx="96900" cy="96900"/>
          </a:xfrm>
          <a:prstGeom prst="ellipse">
            <a:avLst/>
          </a:prstGeom>
          <a:solidFill>
            <a:srgbClr val="B0B0B0">
              <a:alpha val="636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6" name="Google Shape;516;p48">
            <a:hlinkClick action="ppaction://hlinksldjump" r:id="rId3"/>
          </p:cNvPr>
          <p:cNvSpPr/>
          <p:nvPr/>
        </p:nvSpPr>
        <p:spPr>
          <a:xfrm>
            <a:off x="4215801" y="253422"/>
            <a:ext cx="105103" cy="96905"/>
          </a:xfrm>
          <a:custGeom>
            <a:rect b="b" l="l" r="r" t="t"/>
            <a:pathLst>
              <a:path extrusionOk="0" h="10342" w="11217">
                <a:moveTo>
                  <a:pt x="3394" y="1186"/>
                </a:moveTo>
                <a:lnTo>
                  <a:pt x="3394" y="1507"/>
                </a:lnTo>
                <a:lnTo>
                  <a:pt x="1668" y="1507"/>
                </a:lnTo>
                <a:lnTo>
                  <a:pt x="1668" y="1186"/>
                </a:lnTo>
                <a:close/>
                <a:moveTo>
                  <a:pt x="3096" y="1829"/>
                </a:moveTo>
                <a:lnTo>
                  <a:pt x="3096" y="2090"/>
                </a:lnTo>
                <a:lnTo>
                  <a:pt x="2013" y="3043"/>
                </a:lnTo>
                <a:lnTo>
                  <a:pt x="2013" y="1829"/>
                </a:lnTo>
                <a:close/>
                <a:moveTo>
                  <a:pt x="6740" y="5948"/>
                </a:moveTo>
                <a:cubicBezTo>
                  <a:pt x="6775" y="5948"/>
                  <a:pt x="6799" y="5972"/>
                  <a:pt x="6799" y="6008"/>
                </a:cubicBezTo>
                <a:lnTo>
                  <a:pt x="6799" y="10020"/>
                </a:lnTo>
                <a:lnTo>
                  <a:pt x="4644" y="10020"/>
                </a:lnTo>
                <a:lnTo>
                  <a:pt x="4644" y="6008"/>
                </a:lnTo>
                <a:cubicBezTo>
                  <a:pt x="4644" y="5972"/>
                  <a:pt x="4668" y="5948"/>
                  <a:pt x="4704" y="5948"/>
                </a:cubicBezTo>
                <a:close/>
                <a:moveTo>
                  <a:pt x="5601" y="1"/>
                </a:moveTo>
                <a:cubicBezTo>
                  <a:pt x="5543" y="1"/>
                  <a:pt x="5484" y="19"/>
                  <a:pt x="5430" y="55"/>
                </a:cubicBezTo>
                <a:lnTo>
                  <a:pt x="3692" y="1567"/>
                </a:lnTo>
                <a:lnTo>
                  <a:pt x="3692" y="1126"/>
                </a:lnTo>
                <a:cubicBezTo>
                  <a:pt x="3692" y="995"/>
                  <a:pt x="3573" y="876"/>
                  <a:pt x="3442" y="876"/>
                </a:cubicBezTo>
                <a:lnTo>
                  <a:pt x="1596" y="876"/>
                </a:lnTo>
                <a:cubicBezTo>
                  <a:pt x="1453" y="876"/>
                  <a:pt x="1334" y="995"/>
                  <a:pt x="1334" y="1126"/>
                </a:cubicBezTo>
                <a:lnTo>
                  <a:pt x="1334" y="1590"/>
                </a:lnTo>
                <a:cubicBezTo>
                  <a:pt x="1334" y="1721"/>
                  <a:pt x="1453" y="1840"/>
                  <a:pt x="1596" y="1840"/>
                </a:cubicBezTo>
                <a:lnTo>
                  <a:pt x="1691" y="1840"/>
                </a:lnTo>
                <a:lnTo>
                  <a:pt x="1691" y="3329"/>
                </a:lnTo>
                <a:lnTo>
                  <a:pt x="108" y="4710"/>
                </a:lnTo>
                <a:cubicBezTo>
                  <a:pt x="25" y="4781"/>
                  <a:pt x="1" y="4888"/>
                  <a:pt x="25" y="4984"/>
                </a:cubicBezTo>
                <a:cubicBezTo>
                  <a:pt x="60" y="5079"/>
                  <a:pt x="167" y="5138"/>
                  <a:pt x="251" y="5138"/>
                </a:cubicBezTo>
                <a:lnTo>
                  <a:pt x="1322" y="5138"/>
                </a:lnTo>
                <a:lnTo>
                  <a:pt x="1322" y="7972"/>
                </a:lnTo>
                <a:cubicBezTo>
                  <a:pt x="1322" y="8056"/>
                  <a:pt x="1394" y="8139"/>
                  <a:pt x="1489" y="8139"/>
                </a:cubicBezTo>
                <a:cubicBezTo>
                  <a:pt x="1572" y="8139"/>
                  <a:pt x="1656" y="8056"/>
                  <a:pt x="1656" y="7972"/>
                </a:cubicBezTo>
                <a:lnTo>
                  <a:pt x="1656" y="5055"/>
                </a:lnTo>
                <a:lnTo>
                  <a:pt x="5609" y="1614"/>
                </a:lnTo>
                <a:lnTo>
                  <a:pt x="9561" y="5055"/>
                </a:lnTo>
                <a:lnTo>
                  <a:pt x="9561" y="9937"/>
                </a:lnTo>
                <a:cubicBezTo>
                  <a:pt x="9561" y="9984"/>
                  <a:pt x="9526" y="10020"/>
                  <a:pt x="9478" y="10020"/>
                </a:cubicBezTo>
                <a:lnTo>
                  <a:pt x="7109" y="10020"/>
                </a:lnTo>
                <a:lnTo>
                  <a:pt x="7109" y="6008"/>
                </a:lnTo>
                <a:cubicBezTo>
                  <a:pt x="7109" y="5793"/>
                  <a:pt x="6930" y="5615"/>
                  <a:pt x="6728" y="5615"/>
                </a:cubicBezTo>
                <a:lnTo>
                  <a:pt x="4680" y="5615"/>
                </a:lnTo>
                <a:cubicBezTo>
                  <a:pt x="4478" y="5615"/>
                  <a:pt x="4299" y="5793"/>
                  <a:pt x="4299" y="6008"/>
                </a:cubicBezTo>
                <a:lnTo>
                  <a:pt x="4299" y="10020"/>
                </a:lnTo>
                <a:lnTo>
                  <a:pt x="1739" y="10020"/>
                </a:lnTo>
                <a:cubicBezTo>
                  <a:pt x="1691" y="10020"/>
                  <a:pt x="1656" y="9984"/>
                  <a:pt x="1656" y="9937"/>
                </a:cubicBezTo>
                <a:lnTo>
                  <a:pt x="1656" y="8734"/>
                </a:lnTo>
                <a:cubicBezTo>
                  <a:pt x="1656" y="8639"/>
                  <a:pt x="1572" y="8567"/>
                  <a:pt x="1489" y="8567"/>
                </a:cubicBezTo>
                <a:cubicBezTo>
                  <a:pt x="1394" y="8567"/>
                  <a:pt x="1322" y="8639"/>
                  <a:pt x="1322" y="8734"/>
                </a:cubicBezTo>
                <a:lnTo>
                  <a:pt x="1322" y="9937"/>
                </a:lnTo>
                <a:cubicBezTo>
                  <a:pt x="1322" y="10163"/>
                  <a:pt x="1501" y="10342"/>
                  <a:pt x="1727" y="10342"/>
                </a:cubicBezTo>
                <a:lnTo>
                  <a:pt x="9466" y="10342"/>
                </a:lnTo>
                <a:cubicBezTo>
                  <a:pt x="9692" y="10342"/>
                  <a:pt x="9871" y="10163"/>
                  <a:pt x="9871" y="9937"/>
                </a:cubicBezTo>
                <a:lnTo>
                  <a:pt x="9871" y="5127"/>
                </a:lnTo>
                <a:lnTo>
                  <a:pt x="10943" y="5127"/>
                </a:lnTo>
                <a:cubicBezTo>
                  <a:pt x="11038" y="5127"/>
                  <a:pt x="11133" y="5067"/>
                  <a:pt x="11157" y="4960"/>
                </a:cubicBezTo>
                <a:cubicBezTo>
                  <a:pt x="11216" y="4877"/>
                  <a:pt x="11205" y="4769"/>
                  <a:pt x="11121" y="4698"/>
                </a:cubicBezTo>
                <a:lnTo>
                  <a:pt x="8811" y="2686"/>
                </a:lnTo>
                <a:cubicBezTo>
                  <a:pt x="8785" y="2659"/>
                  <a:pt x="8748" y="2647"/>
                  <a:pt x="8711" y="2647"/>
                </a:cubicBezTo>
                <a:cubicBezTo>
                  <a:pt x="8665" y="2647"/>
                  <a:pt x="8618" y="2665"/>
                  <a:pt x="8585" y="2698"/>
                </a:cubicBezTo>
                <a:cubicBezTo>
                  <a:pt x="8526" y="2757"/>
                  <a:pt x="8538" y="2864"/>
                  <a:pt x="8597" y="2924"/>
                </a:cubicBezTo>
                <a:lnTo>
                  <a:pt x="10764" y="4805"/>
                </a:lnTo>
                <a:lnTo>
                  <a:pt x="9776" y="4805"/>
                </a:lnTo>
                <a:lnTo>
                  <a:pt x="5763" y="1305"/>
                </a:lnTo>
                <a:cubicBezTo>
                  <a:pt x="5716" y="1269"/>
                  <a:pt x="5659" y="1251"/>
                  <a:pt x="5601" y="1251"/>
                </a:cubicBezTo>
                <a:cubicBezTo>
                  <a:pt x="5543" y="1251"/>
                  <a:pt x="5484" y="1269"/>
                  <a:pt x="5430" y="1305"/>
                </a:cubicBezTo>
                <a:lnTo>
                  <a:pt x="1418" y="4805"/>
                </a:lnTo>
                <a:lnTo>
                  <a:pt x="429" y="4805"/>
                </a:lnTo>
                <a:lnTo>
                  <a:pt x="1918" y="3507"/>
                </a:lnTo>
                <a:lnTo>
                  <a:pt x="3335" y="2281"/>
                </a:lnTo>
                <a:lnTo>
                  <a:pt x="5609" y="340"/>
                </a:lnTo>
                <a:lnTo>
                  <a:pt x="8026" y="2436"/>
                </a:lnTo>
                <a:cubicBezTo>
                  <a:pt x="8052" y="2463"/>
                  <a:pt x="8086" y="2475"/>
                  <a:pt x="8121" y="2475"/>
                </a:cubicBezTo>
                <a:cubicBezTo>
                  <a:pt x="8164" y="2475"/>
                  <a:pt x="8207" y="2457"/>
                  <a:pt x="8240" y="2424"/>
                </a:cubicBezTo>
                <a:cubicBezTo>
                  <a:pt x="8299" y="2364"/>
                  <a:pt x="8288" y="2257"/>
                  <a:pt x="8228" y="2198"/>
                </a:cubicBezTo>
                <a:lnTo>
                  <a:pt x="5763" y="55"/>
                </a:lnTo>
                <a:cubicBezTo>
                  <a:pt x="5716" y="19"/>
                  <a:pt x="5659" y="1"/>
                  <a:pt x="5601" y="1"/>
                </a:cubicBezTo>
                <a:close/>
              </a:path>
            </a:pathLst>
          </a:custGeom>
          <a:solidFill>
            <a:schemeClr val="accen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" name="Google Shape;517;p48"/>
          <p:cNvSpPr txBox="1"/>
          <p:nvPr/>
        </p:nvSpPr>
        <p:spPr>
          <a:xfrm>
            <a:off x="303025" y="398263"/>
            <a:ext cx="6401700" cy="7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04575" lIns="104575" spcFirstLastPara="1" rIns="104575" wrap="square" tIns="104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50">
                <a:solidFill>
                  <a:srgbClr val="CE917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🚗</a:t>
            </a:r>
            <a:r>
              <a:rPr b="1" lang="en" sz="30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SQL 구현</a:t>
            </a:r>
            <a:endParaRPr b="1" sz="2059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518" name="Google Shape;518;p48"/>
          <p:cNvSpPr txBox="1"/>
          <p:nvPr/>
        </p:nvSpPr>
        <p:spPr>
          <a:xfrm>
            <a:off x="490675" y="1119100"/>
            <a:ext cx="7846800" cy="5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59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Prj1 DB에서 </a:t>
            </a:r>
            <a:r>
              <a:rPr b="1" lang="en" sz="2059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rPr>
              <a:t>년도에 따른</a:t>
            </a:r>
            <a:r>
              <a:rPr b="1" lang="en" sz="2059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rPr>
              <a:t> 하이브리드 </a:t>
            </a:r>
            <a:r>
              <a:rPr b="1" lang="en" sz="2059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rPr>
              <a:t>차량수 변화</a:t>
            </a:r>
            <a:r>
              <a:rPr b="1" lang="en" sz="2059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를 검색하고 싶다.</a:t>
            </a:r>
            <a:endParaRPr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pic>
        <p:nvPicPr>
          <p:cNvPr id="519" name="Google Shape;519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1525" y="1620700"/>
            <a:ext cx="4245259" cy="3522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49"/>
          <p:cNvSpPr txBox="1"/>
          <p:nvPr>
            <p:ph type="title"/>
          </p:nvPr>
        </p:nvSpPr>
        <p:spPr>
          <a:xfrm>
            <a:off x="720000" y="540000"/>
            <a:ext cx="7704000" cy="74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50">
                <a:solidFill>
                  <a:srgbClr val="CE917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🚗</a:t>
            </a:r>
            <a:r>
              <a:rPr b="1" lang="en"/>
              <a:t>차량 </a:t>
            </a:r>
            <a:r>
              <a:rPr b="1" lang="en"/>
              <a:t>FAQ </a:t>
            </a:r>
            <a:r>
              <a:rPr b="1" lang="en"/>
              <a:t>관련 </a:t>
            </a:r>
            <a:r>
              <a:rPr b="1" lang="en"/>
              <a:t>DB</a:t>
            </a:r>
            <a:r>
              <a:rPr b="1" lang="en"/>
              <a:t>구축</a:t>
            </a:r>
            <a:endParaRPr b="1" sz="2800"/>
          </a:p>
        </p:txBody>
      </p:sp>
      <p:sp>
        <p:nvSpPr>
          <p:cNvPr id="525" name="Google Shape;525;p49">
            <a:hlinkClick action="ppaction://hlinkshowjump?jump=previousslide"/>
          </p:cNvPr>
          <p:cNvSpPr/>
          <p:nvPr/>
        </p:nvSpPr>
        <p:spPr>
          <a:xfrm>
            <a:off x="4375825" y="253425"/>
            <a:ext cx="96900" cy="96900"/>
          </a:xfrm>
          <a:prstGeom prst="ellipse">
            <a:avLst/>
          </a:prstGeom>
          <a:solidFill>
            <a:srgbClr val="B0B0B0">
              <a:alpha val="636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6" name="Google Shape;526;p49"/>
          <p:cNvSpPr/>
          <p:nvPr/>
        </p:nvSpPr>
        <p:spPr>
          <a:xfrm>
            <a:off x="4527650" y="253425"/>
            <a:ext cx="96900" cy="96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7" name="Google Shape;527;p49">
            <a:hlinkClick action="ppaction://hlinkshowjump?jump=nextslide"/>
          </p:cNvPr>
          <p:cNvSpPr/>
          <p:nvPr/>
        </p:nvSpPr>
        <p:spPr>
          <a:xfrm>
            <a:off x="4679475" y="253425"/>
            <a:ext cx="96900" cy="96900"/>
          </a:xfrm>
          <a:prstGeom prst="ellipse">
            <a:avLst/>
          </a:prstGeom>
          <a:solidFill>
            <a:srgbClr val="B0B0B0">
              <a:alpha val="636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8" name="Google Shape;528;p49">
            <a:hlinkClick action="ppaction://hlinksldjump" r:id="rId3"/>
          </p:cNvPr>
          <p:cNvSpPr/>
          <p:nvPr/>
        </p:nvSpPr>
        <p:spPr>
          <a:xfrm>
            <a:off x="4215801" y="253422"/>
            <a:ext cx="105103" cy="96905"/>
          </a:xfrm>
          <a:custGeom>
            <a:rect b="b" l="l" r="r" t="t"/>
            <a:pathLst>
              <a:path extrusionOk="0" h="10342" w="11217">
                <a:moveTo>
                  <a:pt x="3394" y="1186"/>
                </a:moveTo>
                <a:lnTo>
                  <a:pt x="3394" y="1507"/>
                </a:lnTo>
                <a:lnTo>
                  <a:pt x="1668" y="1507"/>
                </a:lnTo>
                <a:lnTo>
                  <a:pt x="1668" y="1186"/>
                </a:lnTo>
                <a:close/>
                <a:moveTo>
                  <a:pt x="3096" y="1829"/>
                </a:moveTo>
                <a:lnTo>
                  <a:pt x="3096" y="2090"/>
                </a:lnTo>
                <a:lnTo>
                  <a:pt x="2013" y="3043"/>
                </a:lnTo>
                <a:lnTo>
                  <a:pt x="2013" y="1829"/>
                </a:lnTo>
                <a:close/>
                <a:moveTo>
                  <a:pt x="6740" y="5948"/>
                </a:moveTo>
                <a:cubicBezTo>
                  <a:pt x="6775" y="5948"/>
                  <a:pt x="6799" y="5972"/>
                  <a:pt x="6799" y="6008"/>
                </a:cubicBezTo>
                <a:lnTo>
                  <a:pt x="6799" y="10020"/>
                </a:lnTo>
                <a:lnTo>
                  <a:pt x="4644" y="10020"/>
                </a:lnTo>
                <a:lnTo>
                  <a:pt x="4644" y="6008"/>
                </a:lnTo>
                <a:cubicBezTo>
                  <a:pt x="4644" y="5972"/>
                  <a:pt x="4668" y="5948"/>
                  <a:pt x="4704" y="5948"/>
                </a:cubicBezTo>
                <a:close/>
                <a:moveTo>
                  <a:pt x="5601" y="1"/>
                </a:moveTo>
                <a:cubicBezTo>
                  <a:pt x="5543" y="1"/>
                  <a:pt x="5484" y="19"/>
                  <a:pt x="5430" y="55"/>
                </a:cubicBezTo>
                <a:lnTo>
                  <a:pt x="3692" y="1567"/>
                </a:lnTo>
                <a:lnTo>
                  <a:pt x="3692" y="1126"/>
                </a:lnTo>
                <a:cubicBezTo>
                  <a:pt x="3692" y="995"/>
                  <a:pt x="3573" y="876"/>
                  <a:pt x="3442" y="876"/>
                </a:cubicBezTo>
                <a:lnTo>
                  <a:pt x="1596" y="876"/>
                </a:lnTo>
                <a:cubicBezTo>
                  <a:pt x="1453" y="876"/>
                  <a:pt x="1334" y="995"/>
                  <a:pt x="1334" y="1126"/>
                </a:cubicBezTo>
                <a:lnTo>
                  <a:pt x="1334" y="1590"/>
                </a:lnTo>
                <a:cubicBezTo>
                  <a:pt x="1334" y="1721"/>
                  <a:pt x="1453" y="1840"/>
                  <a:pt x="1596" y="1840"/>
                </a:cubicBezTo>
                <a:lnTo>
                  <a:pt x="1691" y="1840"/>
                </a:lnTo>
                <a:lnTo>
                  <a:pt x="1691" y="3329"/>
                </a:lnTo>
                <a:lnTo>
                  <a:pt x="108" y="4710"/>
                </a:lnTo>
                <a:cubicBezTo>
                  <a:pt x="25" y="4781"/>
                  <a:pt x="1" y="4888"/>
                  <a:pt x="25" y="4984"/>
                </a:cubicBezTo>
                <a:cubicBezTo>
                  <a:pt x="60" y="5079"/>
                  <a:pt x="167" y="5138"/>
                  <a:pt x="251" y="5138"/>
                </a:cubicBezTo>
                <a:lnTo>
                  <a:pt x="1322" y="5138"/>
                </a:lnTo>
                <a:lnTo>
                  <a:pt x="1322" y="7972"/>
                </a:lnTo>
                <a:cubicBezTo>
                  <a:pt x="1322" y="8056"/>
                  <a:pt x="1394" y="8139"/>
                  <a:pt x="1489" y="8139"/>
                </a:cubicBezTo>
                <a:cubicBezTo>
                  <a:pt x="1572" y="8139"/>
                  <a:pt x="1656" y="8056"/>
                  <a:pt x="1656" y="7972"/>
                </a:cubicBezTo>
                <a:lnTo>
                  <a:pt x="1656" y="5055"/>
                </a:lnTo>
                <a:lnTo>
                  <a:pt x="5609" y="1614"/>
                </a:lnTo>
                <a:lnTo>
                  <a:pt x="9561" y="5055"/>
                </a:lnTo>
                <a:lnTo>
                  <a:pt x="9561" y="9937"/>
                </a:lnTo>
                <a:cubicBezTo>
                  <a:pt x="9561" y="9984"/>
                  <a:pt x="9526" y="10020"/>
                  <a:pt x="9478" y="10020"/>
                </a:cubicBezTo>
                <a:lnTo>
                  <a:pt x="7109" y="10020"/>
                </a:lnTo>
                <a:lnTo>
                  <a:pt x="7109" y="6008"/>
                </a:lnTo>
                <a:cubicBezTo>
                  <a:pt x="7109" y="5793"/>
                  <a:pt x="6930" y="5615"/>
                  <a:pt x="6728" y="5615"/>
                </a:cubicBezTo>
                <a:lnTo>
                  <a:pt x="4680" y="5615"/>
                </a:lnTo>
                <a:cubicBezTo>
                  <a:pt x="4478" y="5615"/>
                  <a:pt x="4299" y="5793"/>
                  <a:pt x="4299" y="6008"/>
                </a:cubicBezTo>
                <a:lnTo>
                  <a:pt x="4299" y="10020"/>
                </a:lnTo>
                <a:lnTo>
                  <a:pt x="1739" y="10020"/>
                </a:lnTo>
                <a:cubicBezTo>
                  <a:pt x="1691" y="10020"/>
                  <a:pt x="1656" y="9984"/>
                  <a:pt x="1656" y="9937"/>
                </a:cubicBezTo>
                <a:lnTo>
                  <a:pt x="1656" y="8734"/>
                </a:lnTo>
                <a:cubicBezTo>
                  <a:pt x="1656" y="8639"/>
                  <a:pt x="1572" y="8567"/>
                  <a:pt x="1489" y="8567"/>
                </a:cubicBezTo>
                <a:cubicBezTo>
                  <a:pt x="1394" y="8567"/>
                  <a:pt x="1322" y="8639"/>
                  <a:pt x="1322" y="8734"/>
                </a:cubicBezTo>
                <a:lnTo>
                  <a:pt x="1322" y="9937"/>
                </a:lnTo>
                <a:cubicBezTo>
                  <a:pt x="1322" y="10163"/>
                  <a:pt x="1501" y="10342"/>
                  <a:pt x="1727" y="10342"/>
                </a:cubicBezTo>
                <a:lnTo>
                  <a:pt x="9466" y="10342"/>
                </a:lnTo>
                <a:cubicBezTo>
                  <a:pt x="9692" y="10342"/>
                  <a:pt x="9871" y="10163"/>
                  <a:pt x="9871" y="9937"/>
                </a:cubicBezTo>
                <a:lnTo>
                  <a:pt x="9871" y="5127"/>
                </a:lnTo>
                <a:lnTo>
                  <a:pt x="10943" y="5127"/>
                </a:lnTo>
                <a:cubicBezTo>
                  <a:pt x="11038" y="5127"/>
                  <a:pt x="11133" y="5067"/>
                  <a:pt x="11157" y="4960"/>
                </a:cubicBezTo>
                <a:cubicBezTo>
                  <a:pt x="11216" y="4877"/>
                  <a:pt x="11205" y="4769"/>
                  <a:pt x="11121" y="4698"/>
                </a:cubicBezTo>
                <a:lnTo>
                  <a:pt x="8811" y="2686"/>
                </a:lnTo>
                <a:cubicBezTo>
                  <a:pt x="8785" y="2659"/>
                  <a:pt x="8748" y="2647"/>
                  <a:pt x="8711" y="2647"/>
                </a:cubicBezTo>
                <a:cubicBezTo>
                  <a:pt x="8665" y="2647"/>
                  <a:pt x="8618" y="2665"/>
                  <a:pt x="8585" y="2698"/>
                </a:cubicBezTo>
                <a:cubicBezTo>
                  <a:pt x="8526" y="2757"/>
                  <a:pt x="8538" y="2864"/>
                  <a:pt x="8597" y="2924"/>
                </a:cubicBezTo>
                <a:lnTo>
                  <a:pt x="10764" y="4805"/>
                </a:lnTo>
                <a:lnTo>
                  <a:pt x="9776" y="4805"/>
                </a:lnTo>
                <a:lnTo>
                  <a:pt x="5763" y="1305"/>
                </a:lnTo>
                <a:cubicBezTo>
                  <a:pt x="5716" y="1269"/>
                  <a:pt x="5659" y="1251"/>
                  <a:pt x="5601" y="1251"/>
                </a:cubicBezTo>
                <a:cubicBezTo>
                  <a:pt x="5543" y="1251"/>
                  <a:pt x="5484" y="1269"/>
                  <a:pt x="5430" y="1305"/>
                </a:cubicBezTo>
                <a:lnTo>
                  <a:pt x="1418" y="4805"/>
                </a:lnTo>
                <a:lnTo>
                  <a:pt x="429" y="4805"/>
                </a:lnTo>
                <a:lnTo>
                  <a:pt x="1918" y="3507"/>
                </a:lnTo>
                <a:lnTo>
                  <a:pt x="3335" y="2281"/>
                </a:lnTo>
                <a:lnTo>
                  <a:pt x="5609" y="340"/>
                </a:lnTo>
                <a:lnTo>
                  <a:pt x="8026" y="2436"/>
                </a:lnTo>
                <a:cubicBezTo>
                  <a:pt x="8052" y="2463"/>
                  <a:pt x="8086" y="2475"/>
                  <a:pt x="8121" y="2475"/>
                </a:cubicBezTo>
                <a:cubicBezTo>
                  <a:pt x="8164" y="2475"/>
                  <a:pt x="8207" y="2457"/>
                  <a:pt x="8240" y="2424"/>
                </a:cubicBezTo>
                <a:cubicBezTo>
                  <a:pt x="8299" y="2364"/>
                  <a:pt x="8288" y="2257"/>
                  <a:pt x="8228" y="2198"/>
                </a:cubicBezTo>
                <a:lnTo>
                  <a:pt x="5763" y="55"/>
                </a:lnTo>
                <a:cubicBezTo>
                  <a:pt x="5716" y="19"/>
                  <a:pt x="5659" y="1"/>
                  <a:pt x="5601" y="1"/>
                </a:cubicBezTo>
                <a:close/>
              </a:path>
            </a:pathLst>
          </a:custGeom>
          <a:solidFill>
            <a:schemeClr val="accen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29" name="Google Shape;529;p49"/>
          <p:cNvGrpSpPr/>
          <p:nvPr/>
        </p:nvGrpSpPr>
        <p:grpSpPr>
          <a:xfrm>
            <a:off x="620025" y="1474284"/>
            <a:ext cx="8215800" cy="2741400"/>
            <a:chOff x="620025" y="1081500"/>
            <a:chExt cx="8215800" cy="2741400"/>
          </a:xfrm>
        </p:grpSpPr>
        <p:sp>
          <p:nvSpPr>
            <p:cNvPr id="530" name="Google Shape;530;p49"/>
            <p:cNvSpPr txBox="1"/>
            <p:nvPr/>
          </p:nvSpPr>
          <p:spPr>
            <a:xfrm>
              <a:off x="620025" y="1081500"/>
              <a:ext cx="8215800" cy="274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317500" lvl="0" marL="457200" rtl="0" algn="l">
                <a:lnSpc>
                  <a:spcPct val="3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ssistant"/>
                <a:buAutoNum type="arabicPeriod"/>
              </a:pPr>
              <a:r>
                <a:rPr b="1" lang="en">
                  <a:solidFill>
                    <a:schemeClr val="dk1"/>
                  </a:solidFill>
                  <a:latin typeface="Assistant"/>
                  <a:ea typeface="Assistant"/>
                  <a:cs typeface="Assistant"/>
                  <a:sym typeface="Assistant"/>
                </a:rPr>
                <a:t> MySQL 내 faq (DB) 생성</a:t>
              </a:r>
              <a:endParaRPr b="1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endParaRPr>
            </a:p>
            <a:p>
              <a:pPr indent="-317500" lvl="0" marL="457200" rtl="0" algn="l">
                <a:lnSpc>
                  <a:spcPct val="3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ssistant"/>
                <a:buAutoNum type="arabicPeriod"/>
              </a:pPr>
              <a:r>
                <a:rPr b="1" lang="en">
                  <a:solidFill>
                    <a:schemeClr val="dk1"/>
                  </a:solidFill>
                  <a:latin typeface="Assistant"/>
                  <a:ea typeface="Assistant"/>
                  <a:cs typeface="Assistant"/>
                  <a:sym typeface="Assistant"/>
                </a:rPr>
                <a:t>Python 에서 execute 메소드 </a:t>
              </a:r>
              <a:r>
                <a:rPr b="1" lang="en">
                  <a:solidFill>
                    <a:schemeClr val="dk1"/>
                  </a:solidFill>
                  <a:latin typeface="Assistant"/>
                  <a:ea typeface="Assistant"/>
                  <a:cs typeface="Assistant"/>
                  <a:sym typeface="Assistant"/>
                </a:rPr>
                <a:t>      -   </a:t>
              </a:r>
              <a:r>
                <a:rPr b="1" lang="en">
                  <a:solidFill>
                    <a:schemeClr val="dk1"/>
                  </a:solidFill>
                  <a:latin typeface="Assistant"/>
                  <a:ea typeface="Assistant"/>
                  <a:cs typeface="Assistant"/>
                  <a:sym typeface="Assistant"/>
                </a:rPr>
                <a:t> </a:t>
              </a:r>
              <a:r>
                <a:rPr b="1" lang="en">
                  <a:solidFill>
                    <a:schemeClr val="dk1"/>
                  </a:solidFill>
                  <a:latin typeface="Assistant"/>
                  <a:ea typeface="Assistant"/>
                  <a:cs typeface="Assistant"/>
                  <a:sym typeface="Assistant"/>
                </a:rPr>
                <a:t>   </a:t>
              </a:r>
              <a:r>
                <a:rPr b="1" lang="en">
                  <a:solidFill>
                    <a:schemeClr val="dk1"/>
                  </a:solidFill>
                  <a:latin typeface="Assistant"/>
                  <a:ea typeface="Assistant"/>
                  <a:cs typeface="Assistant"/>
                  <a:sym typeface="Assistant"/>
                </a:rPr>
                <a:t> 테이블 3개 생성 </a:t>
              </a:r>
              <a:r>
                <a:rPr b="1" lang="en">
                  <a:solidFill>
                    <a:schemeClr val="dk1"/>
                  </a:solidFill>
                  <a:latin typeface="Assistant"/>
                  <a:ea typeface="Assistant"/>
                  <a:cs typeface="Assistant"/>
                  <a:sym typeface="Assistant"/>
                </a:rPr>
                <a:t>(통합 TOP10, 전기차, 하이브리드 차량)</a:t>
              </a:r>
              <a:endParaRPr b="1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endParaRPr>
            </a:p>
            <a:p>
              <a:pPr indent="-317500" lvl="0" marL="457200" rtl="0" algn="l">
                <a:lnSpc>
                  <a:spcPct val="3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ssistant"/>
                <a:buAutoNum type="arabicPeriod"/>
              </a:pPr>
              <a:r>
                <a:rPr b="1" lang="en">
                  <a:solidFill>
                    <a:schemeClr val="dk1"/>
                  </a:solidFill>
                  <a:latin typeface="Assistant"/>
                  <a:ea typeface="Assistant"/>
                  <a:cs typeface="Assistant"/>
                  <a:sym typeface="Assistant"/>
                </a:rPr>
                <a:t>executemany 메소드                 MySQL 에 데이터 입력 </a:t>
              </a:r>
              <a:endParaRPr b="1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endParaRPr>
            </a:p>
            <a:p>
              <a:pPr indent="-317500" lvl="0" marL="457200" rtl="0" algn="l">
                <a:lnSpc>
                  <a:spcPct val="3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ssistant"/>
                <a:buAutoNum type="arabicPeriod"/>
              </a:pPr>
              <a:r>
                <a:rPr b="1" lang="en">
                  <a:solidFill>
                    <a:schemeClr val="dk1"/>
                  </a:solidFill>
                  <a:latin typeface="Assistant"/>
                  <a:ea typeface="Assistant"/>
                  <a:cs typeface="Assistant"/>
                  <a:sym typeface="Assistant"/>
                </a:rPr>
                <a:t>MySQL 데이터 입력 결과 확인 </a:t>
              </a:r>
              <a:endParaRPr b="1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endParaRPr>
            </a:p>
          </p:txBody>
        </p:sp>
        <p:sp>
          <p:nvSpPr>
            <p:cNvPr id="531" name="Google Shape;531;p49"/>
            <p:cNvSpPr/>
            <p:nvPr/>
          </p:nvSpPr>
          <p:spPr>
            <a:xfrm>
              <a:off x="2917628" y="2434203"/>
              <a:ext cx="333900" cy="2751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ssistant"/>
                <a:ea typeface="Assistant"/>
                <a:cs typeface="Assistant"/>
                <a:sym typeface="Assistant"/>
              </a:endParaRPr>
            </a:p>
          </p:txBody>
        </p:sp>
        <p:sp>
          <p:nvSpPr>
            <p:cNvPr id="532" name="Google Shape;532;p49"/>
            <p:cNvSpPr/>
            <p:nvPr/>
          </p:nvSpPr>
          <p:spPr>
            <a:xfrm>
              <a:off x="3415224" y="1775402"/>
              <a:ext cx="333900" cy="2751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ssistant"/>
                <a:ea typeface="Assistant"/>
                <a:cs typeface="Assistant"/>
                <a:sym typeface="Assistant"/>
              </a:endParaRPr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50"/>
          <p:cNvSpPr txBox="1"/>
          <p:nvPr>
            <p:ph type="title"/>
          </p:nvPr>
        </p:nvSpPr>
        <p:spPr>
          <a:xfrm>
            <a:off x="720000" y="540000"/>
            <a:ext cx="7704000" cy="6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faq DB - TOP10 FAQ 테이블 명세서  </a:t>
            </a:r>
            <a:endParaRPr b="1"/>
          </a:p>
        </p:txBody>
      </p:sp>
      <p:sp>
        <p:nvSpPr>
          <p:cNvPr id="538" name="Google Shape;538;p50">
            <a:hlinkClick action="ppaction://hlinkshowjump?jump=previousslide"/>
          </p:cNvPr>
          <p:cNvSpPr/>
          <p:nvPr/>
        </p:nvSpPr>
        <p:spPr>
          <a:xfrm>
            <a:off x="4375825" y="253425"/>
            <a:ext cx="96900" cy="96900"/>
          </a:xfrm>
          <a:prstGeom prst="ellipse">
            <a:avLst/>
          </a:prstGeom>
          <a:solidFill>
            <a:srgbClr val="B0B0B0">
              <a:alpha val="636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p50"/>
          <p:cNvSpPr/>
          <p:nvPr/>
        </p:nvSpPr>
        <p:spPr>
          <a:xfrm>
            <a:off x="4527650" y="253425"/>
            <a:ext cx="96900" cy="96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50">
            <a:hlinkClick action="ppaction://hlinkshowjump?jump=nextslide"/>
          </p:cNvPr>
          <p:cNvSpPr/>
          <p:nvPr/>
        </p:nvSpPr>
        <p:spPr>
          <a:xfrm>
            <a:off x="4679475" y="253425"/>
            <a:ext cx="96900" cy="96900"/>
          </a:xfrm>
          <a:prstGeom prst="ellipse">
            <a:avLst/>
          </a:prstGeom>
          <a:solidFill>
            <a:srgbClr val="B0B0B0">
              <a:alpha val="636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p50">
            <a:hlinkClick action="ppaction://hlinksldjump" r:id="rId3"/>
          </p:cNvPr>
          <p:cNvSpPr/>
          <p:nvPr/>
        </p:nvSpPr>
        <p:spPr>
          <a:xfrm>
            <a:off x="4215801" y="253422"/>
            <a:ext cx="105103" cy="96905"/>
          </a:xfrm>
          <a:custGeom>
            <a:rect b="b" l="l" r="r" t="t"/>
            <a:pathLst>
              <a:path extrusionOk="0" h="10342" w="11217">
                <a:moveTo>
                  <a:pt x="3394" y="1186"/>
                </a:moveTo>
                <a:lnTo>
                  <a:pt x="3394" y="1507"/>
                </a:lnTo>
                <a:lnTo>
                  <a:pt x="1668" y="1507"/>
                </a:lnTo>
                <a:lnTo>
                  <a:pt x="1668" y="1186"/>
                </a:lnTo>
                <a:close/>
                <a:moveTo>
                  <a:pt x="3096" y="1829"/>
                </a:moveTo>
                <a:lnTo>
                  <a:pt x="3096" y="2090"/>
                </a:lnTo>
                <a:lnTo>
                  <a:pt x="2013" y="3043"/>
                </a:lnTo>
                <a:lnTo>
                  <a:pt x="2013" y="1829"/>
                </a:lnTo>
                <a:close/>
                <a:moveTo>
                  <a:pt x="6740" y="5948"/>
                </a:moveTo>
                <a:cubicBezTo>
                  <a:pt x="6775" y="5948"/>
                  <a:pt x="6799" y="5972"/>
                  <a:pt x="6799" y="6008"/>
                </a:cubicBezTo>
                <a:lnTo>
                  <a:pt x="6799" y="10020"/>
                </a:lnTo>
                <a:lnTo>
                  <a:pt x="4644" y="10020"/>
                </a:lnTo>
                <a:lnTo>
                  <a:pt x="4644" y="6008"/>
                </a:lnTo>
                <a:cubicBezTo>
                  <a:pt x="4644" y="5972"/>
                  <a:pt x="4668" y="5948"/>
                  <a:pt x="4704" y="5948"/>
                </a:cubicBezTo>
                <a:close/>
                <a:moveTo>
                  <a:pt x="5601" y="1"/>
                </a:moveTo>
                <a:cubicBezTo>
                  <a:pt x="5543" y="1"/>
                  <a:pt x="5484" y="19"/>
                  <a:pt x="5430" y="55"/>
                </a:cubicBezTo>
                <a:lnTo>
                  <a:pt x="3692" y="1567"/>
                </a:lnTo>
                <a:lnTo>
                  <a:pt x="3692" y="1126"/>
                </a:lnTo>
                <a:cubicBezTo>
                  <a:pt x="3692" y="995"/>
                  <a:pt x="3573" y="876"/>
                  <a:pt x="3442" y="876"/>
                </a:cubicBezTo>
                <a:lnTo>
                  <a:pt x="1596" y="876"/>
                </a:lnTo>
                <a:cubicBezTo>
                  <a:pt x="1453" y="876"/>
                  <a:pt x="1334" y="995"/>
                  <a:pt x="1334" y="1126"/>
                </a:cubicBezTo>
                <a:lnTo>
                  <a:pt x="1334" y="1590"/>
                </a:lnTo>
                <a:cubicBezTo>
                  <a:pt x="1334" y="1721"/>
                  <a:pt x="1453" y="1840"/>
                  <a:pt x="1596" y="1840"/>
                </a:cubicBezTo>
                <a:lnTo>
                  <a:pt x="1691" y="1840"/>
                </a:lnTo>
                <a:lnTo>
                  <a:pt x="1691" y="3329"/>
                </a:lnTo>
                <a:lnTo>
                  <a:pt x="108" y="4710"/>
                </a:lnTo>
                <a:cubicBezTo>
                  <a:pt x="25" y="4781"/>
                  <a:pt x="1" y="4888"/>
                  <a:pt x="25" y="4984"/>
                </a:cubicBezTo>
                <a:cubicBezTo>
                  <a:pt x="60" y="5079"/>
                  <a:pt x="167" y="5138"/>
                  <a:pt x="251" y="5138"/>
                </a:cubicBezTo>
                <a:lnTo>
                  <a:pt x="1322" y="5138"/>
                </a:lnTo>
                <a:lnTo>
                  <a:pt x="1322" y="7972"/>
                </a:lnTo>
                <a:cubicBezTo>
                  <a:pt x="1322" y="8056"/>
                  <a:pt x="1394" y="8139"/>
                  <a:pt x="1489" y="8139"/>
                </a:cubicBezTo>
                <a:cubicBezTo>
                  <a:pt x="1572" y="8139"/>
                  <a:pt x="1656" y="8056"/>
                  <a:pt x="1656" y="7972"/>
                </a:cubicBezTo>
                <a:lnTo>
                  <a:pt x="1656" y="5055"/>
                </a:lnTo>
                <a:lnTo>
                  <a:pt x="5609" y="1614"/>
                </a:lnTo>
                <a:lnTo>
                  <a:pt x="9561" y="5055"/>
                </a:lnTo>
                <a:lnTo>
                  <a:pt x="9561" y="9937"/>
                </a:lnTo>
                <a:cubicBezTo>
                  <a:pt x="9561" y="9984"/>
                  <a:pt x="9526" y="10020"/>
                  <a:pt x="9478" y="10020"/>
                </a:cubicBezTo>
                <a:lnTo>
                  <a:pt x="7109" y="10020"/>
                </a:lnTo>
                <a:lnTo>
                  <a:pt x="7109" y="6008"/>
                </a:lnTo>
                <a:cubicBezTo>
                  <a:pt x="7109" y="5793"/>
                  <a:pt x="6930" y="5615"/>
                  <a:pt x="6728" y="5615"/>
                </a:cubicBezTo>
                <a:lnTo>
                  <a:pt x="4680" y="5615"/>
                </a:lnTo>
                <a:cubicBezTo>
                  <a:pt x="4478" y="5615"/>
                  <a:pt x="4299" y="5793"/>
                  <a:pt x="4299" y="6008"/>
                </a:cubicBezTo>
                <a:lnTo>
                  <a:pt x="4299" y="10020"/>
                </a:lnTo>
                <a:lnTo>
                  <a:pt x="1739" y="10020"/>
                </a:lnTo>
                <a:cubicBezTo>
                  <a:pt x="1691" y="10020"/>
                  <a:pt x="1656" y="9984"/>
                  <a:pt x="1656" y="9937"/>
                </a:cubicBezTo>
                <a:lnTo>
                  <a:pt x="1656" y="8734"/>
                </a:lnTo>
                <a:cubicBezTo>
                  <a:pt x="1656" y="8639"/>
                  <a:pt x="1572" y="8567"/>
                  <a:pt x="1489" y="8567"/>
                </a:cubicBezTo>
                <a:cubicBezTo>
                  <a:pt x="1394" y="8567"/>
                  <a:pt x="1322" y="8639"/>
                  <a:pt x="1322" y="8734"/>
                </a:cubicBezTo>
                <a:lnTo>
                  <a:pt x="1322" y="9937"/>
                </a:lnTo>
                <a:cubicBezTo>
                  <a:pt x="1322" y="10163"/>
                  <a:pt x="1501" y="10342"/>
                  <a:pt x="1727" y="10342"/>
                </a:cubicBezTo>
                <a:lnTo>
                  <a:pt x="9466" y="10342"/>
                </a:lnTo>
                <a:cubicBezTo>
                  <a:pt x="9692" y="10342"/>
                  <a:pt x="9871" y="10163"/>
                  <a:pt x="9871" y="9937"/>
                </a:cubicBezTo>
                <a:lnTo>
                  <a:pt x="9871" y="5127"/>
                </a:lnTo>
                <a:lnTo>
                  <a:pt x="10943" y="5127"/>
                </a:lnTo>
                <a:cubicBezTo>
                  <a:pt x="11038" y="5127"/>
                  <a:pt x="11133" y="5067"/>
                  <a:pt x="11157" y="4960"/>
                </a:cubicBezTo>
                <a:cubicBezTo>
                  <a:pt x="11216" y="4877"/>
                  <a:pt x="11205" y="4769"/>
                  <a:pt x="11121" y="4698"/>
                </a:cubicBezTo>
                <a:lnTo>
                  <a:pt x="8811" y="2686"/>
                </a:lnTo>
                <a:cubicBezTo>
                  <a:pt x="8785" y="2659"/>
                  <a:pt x="8748" y="2647"/>
                  <a:pt x="8711" y="2647"/>
                </a:cubicBezTo>
                <a:cubicBezTo>
                  <a:pt x="8665" y="2647"/>
                  <a:pt x="8618" y="2665"/>
                  <a:pt x="8585" y="2698"/>
                </a:cubicBezTo>
                <a:cubicBezTo>
                  <a:pt x="8526" y="2757"/>
                  <a:pt x="8538" y="2864"/>
                  <a:pt x="8597" y="2924"/>
                </a:cubicBezTo>
                <a:lnTo>
                  <a:pt x="10764" y="4805"/>
                </a:lnTo>
                <a:lnTo>
                  <a:pt x="9776" y="4805"/>
                </a:lnTo>
                <a:lnTo>
                  <a:pt x="5763" y="1305"/>
                </a:lnTo>
                <a:cubicBezTo>
                  <a:pt x="5716" y="1269"/>
                  <a:pt x="5659" y="1251"/>
                  <a:pt x="5601" y="1251"/>
                </a:cubicBezTo>
                <a:cubicBezTo>
                  <a:pt x="5543" y="1251"/>
                  <a:pt x="5484" y="1269"/>
                  <a:pt x="5430" y="1305"/>
                </a:cubicBezTo>
                <a:lnTo>
                  <a:pt x="1418" y="4805"/>
                </a:lnTo>
                <a:lnTo>
                  <a:pt x="429" y="4805"/>
                </a:lnTo>
                <a:lnTo>
                  <a:pt x="1918" y="3507"/>
                </a:lnTo>
                <a:lnTo>
                  <a:pt x="3335" y="2281"/>
                </a:lnTo>
                <a:lnTo>
                  <a:pt x="5609" y="340"/>
                </a:lnTo>
                <a:lnTo>
                  <a:pt x="8026" y="2436"/>
                </a:lnTo>
                <a:cubicBezTo>
                  <a:pt x="8052" y="2463"/>
                  <a:pt x="8086" y="2475"/>
                  <a:pt x="8121" y="2475"/>
                </a:cubicBezTo>
                <a:cubicBezTo>
                  <a:pt x="8164" y="2475"/>
                  <a:pt x="8207" y="2457"/>
                  <a:pt x="8240" y="2424"/>
                </a:cubicBezTo>
                <a:cubicBezTo>
                  <a:pt x="8299" y="2364"/>
                  <a:pt x="8288" y="2257"/>
                  <a:pt x="8228" y="2198"/>
                </a:cubicBezTo>
                <a:lnTo>
                  <a:pt x="5763" y="55"/>
                </a:lnTo>
                <a:cubicBezTo>
                  <a:pt x="5716" y="19"/>
                  <a:pt x="5659" y="1"/>
                  <a:pt x="5601" y="1"/>
                </a:cubicBezTo>
                <a:close/>
              </a:path>
            </a:pathLst>
          </a:custGeom>
          <a:solidFill>
            <a:schemeClr val="accen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42" name="Google Shape;542;p50" title="스크린샷 2025-09-24 173152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368000"/>
            <a:ext cx="8839201" cy="160447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43" name="Google Shape;543;p50" title="스크린샷 2025-09-24 173818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62850" y="3124875"/>
            <a:ext cx="5570289" cy="1866224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44" name="Google Shape;544;p50" title="스크린샷 2025-09-24 174150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400" y="3124875"/>
            <a:ext cx="1756876" cy="18662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51"/>
          <p:cNvSpPr txBox="1"/>
          <p:nvPr>
            <p:ph type="title"/>
          </p:nvPr>
        </p:nvSpPr>
        <p:spPr>
          <a:xfrm>
            <a:off x="720000" y="540000"/>
            <a:ext cx="7704000" cy="6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faq DB - ev_tbl (</a:t>
            </a:r>
            <a:r>
              <a:rPr b="1" lang="en"/>
              <a:t>전기차)</a:t>
            </a:r>
            <a:r>
              <a:rPr b="1" lang="en"/>
              <a:t> 테이블 명세서  </a:t>
            </a:r>
            <a:endParaRPr b="1"/>
          </a:p>
        </p:txBody>
      </p:sp>
      <p:sp>
        <p:nvSpPr>
          <p:cNvPr id="550" name="Google Shape;550;p51">
            <a:hlinkClick action="ppaction://hlinkshowjump?jump=previousslide"/>
          </p:cNvPr>
          <p:cNvSpPr/>
          <p:nvPr/>
        </p:nvSpPr>
        <p:spPr>
          <a:xfrm>
            <a:off x="4375825" y="253425"/>
            <a:ext cx="96900" cy="96900"/>
          </a:xfrm>
          <a:prstGeom prst="ellipse">
            <a:avLst/>
          </a:prstGeom>
          <a:solidFill>
            <a:srgbClr val="B0B0B0">
              <a:alpha val="636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p51"/>
          <p:cNvSpPr/>
          <p:nvPr/>
        </p:nvSpPr>
        <p:spPr>
          <a:xfrm>
            <a:off x="4527650" y="253425"/>
            <a:ext cx="96900" cy="96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" name="Google Shape;552;p51">
            <a:hlinkClick action="ppaction://hlinkshowjump?jump=nextslide"/>
          </p:cNvPr>
          <p:cNvSpPr/>
          <p:nvPr/>
        </p:nvSpPr>
        <p:spPr>
          <a:xfrm>
            <a:off x="4679475" y="253425"/>
            <a:ext cx="96900" cy="96900"/>
          </a:xfrm>
          <a:prstGeom prst="ellipse">
            <a:avLst/>
          </a:prstGeom>
          <a:solidFill>
            <a:srgbClr val="B0B0B0">
              <a:alpha val="636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" name="Google Shape;553;p51">
            <a:hlinkClick action="ppaction://hlinksldjump" r:id="rId3"/>
          </p:cNvPr>
          <p:cNvSpPr/>
          <p:nvPr/>
        </p:nvSpPr>
        <p:spPr>
          <a:xfrm>
            <a:off x="4215801" y="253422"/>
            <a:ext cx="105103" cy="96905"/>
          </a:xfrm>
          <a:custGeom>
            <a:rect b="b" l="l" r="r" t="t"/>
            <a:pathLst>
              <a:path extrusionOk="0" h="10342" w="11217">
                <a:moveTo>
                  <a:pt x="3394" y="1186"/>
                </a:moveTo>
                <a:lnTo>
                  <a:pt x="3394" y="1507"/>
                </a:lnTo>
                <a:lnTo>
                  <a:pt x="1668" y="1507"/>
                </a:lnTo>
                <a:lnTo>
                  <a:pt x="1668" y="1186"/>
                </a:lnTo>
                <a:close/>
                <a:moveTo>
                  <a:pt x="3096" y="1829"/>
                </a:moveTo>
                <a:lnTo>
                  <a:pt x="3096" y="2090"/>
                </a:lnTo>
                <a:lnTo>
                  <a:pt x="2013" y="3043"/>
                </a:lnTo>
                <a:lnTo>
                  <a:pt x="2013" y="1829"/>
                </a:lnTo>
                <a:close/>
                <a:moveTo>
                  <a:pt x="6740" y="5948"/>
                </a:moveTo>
                <a:cubicBezTo>
                  <a:pt x="6775" y="5948"/>
                  <a:pt x="6799" y="5972"/>
                  <a:pt x="6799" y="6008"/>
                </a:cubicBezTo>
                <a:lnTo>
                  <a:pt x="6799" y="10020"/>
                </a:lnTo>
                <a:lnTo>
                  <a:pt x="4644" y="10020"/>
                </a:lnTo>
                <a:lnTo>
                  <a:pt x="4644" y="6008"/>
                </a:lnTo>
                <a:cubicBezTo>
                  <a:pt x="4644" y="5972"/>
                  <a:pt x="4668" y="5948"/>
                  <a:pt x="4704" y="5948"/>
                </a:cubicBezTo>
                <a:close/>
                <a:moveTo>
                  <a:pt x="5601" y="1"/>
                </a:moveTo>
                <a:cubicBezTo>
                  <a:pt x="5543" y="1"/>
                  <a:pt x="5484" y="19"/>
                  <a:pt x="5430" y="55"/>
                </a:cubicBezTo>
                <a:lnTo>
                  <a:pt x="3692" y="1567"/>
                </a:lnTo>
                <a:lnTo>
                  <a:pt x="3692" y="1126"/>
                </a:lnTo>
                <a:cubicBezTo>
                  <a:pt x="3692" y="995"/>
                  <a:pt x="3573" y="876"/>
                  <a:pt x="3442" y="876"/>
                </a:cubicBezTo>
                <a:lnTo>
                  <a:pt x="1596" y="876"/>
                </a:lnTo>
                <a:cubicBezTo>
                  <a:pt x="1453" y="876"/>
                  <a:pt x="1334" y="995"/>
                  <a:pt x="1334" y="1126"/>
                </a:cubicBezTo>
                <a:lnTo>
                  <a:pt x="1334" y="1590"/>
                </a:lnTo>
                <a:cubicBezTo>
                  <a:pt x="1334" y="1721"/>
                  <a:pt x="1453" y="1840"/>
                  <a:pt x="1596" y="1840"/>
                </a:cubicBezTo>
                <a:lnTo>
                  <a:pt x="1691" y="1840"/>
                </a:lnTo>
                <a:lnTo>
                  <a:pt x="1691" y="3329"/>
                </a:lnTo>
                <a:lnTo>
                  <a:pt x="108" y="4710"/>
                </a:lnTo>
                <a:cubicBezTo>
                  <a:pt x="25" y="4781"/>
                  <a:pt x="1" y="4888"/>
                  <a:pt x="25" y="4984"/>
                </a:cubicBezTo>
                <a:cubicBezTo>
                  <a:pt x="60" y="5079"/>
                  <a:pt x="167" y="5138"/>
                  <a:pt x="251" y="5138"/>
                </a:cubicBezTo>
                <a:lnTo>
                  <a:pt x="1322" y="5138"/>
                </a:lnTo>
                <a:lnTo>
                  <a:pt x="1322" y="7972"/>
                </a:lnTo>
                <a:cubicBezTo>
                  <a:pt x="1322" y="8056"/>
                  <a:pt x="1394" y="8139"/>
                  <a:pt x="1489" y="8139"/>
                </a:cubicBezTo>
                <a:cubicBezTo>
                  <a:pt x="1572" y="8139"/>
                  <a:pt x="1656" y="8056"/>
                  <a:pt x="1656" y="7972"/>
                </a:cubicBezTo>
                <a:lnTo>
                  <a:pt x="1656" y="5055"/>
                </a:lnTo>
                <a:lnTo>
                  <a:pt x="5609" y="1614"/>
                </a:lnTo>
                <a:lnTo>
                  <a:pt x="9561" y="5055"/>
                </a:lnTo>
                <a:lnTo>
                  <a:pt x="9561" y="9937"/>
                </a:lnTo>
                <a:cubicBezTo>
                  <a:pt x="9561" y="9984"/>
                  <a:pt x="9526" y="10020"/>
                  <a:pt x="9478" y="10020"/>
                </a:cubicBezTo>
                <a:lnTo>
                  <a:pt x="7109" y="10020"/>
                </a:lnTo>
                <a:lnTo>
                  <a:pt x="7109" y="6008"/>
                </a:lnTo>
                <a:cubicBezTo>
                  <a:pt x="7109" y="5793"/>
                  <a:pt x="6930" y="5615"/>
                  <a:pt x="6728" y="5615"/>
                </a:cubicBezTo>
                <a:lnTo>
                  <a:pt x="4680" y="5615"/>
                </a:lnTo>
                <a:cubicBezTo>
                  <a:pt x="4478" y="5615"/>
                  <a:pt x="4299" y="5793"/>
                  <a:pt x="4299" y="6008"/>
                </a:cubicBezTo>
                <a:lnTo>
                  <a:pt x="4299" y="10020"/>
                </a:lnTo>
                <a:lnTo>
                  <a:pt x="1739" y="10020"/>
                </a:lnTo>
                <a:cubicBezTo>
                  <a:pt x="1691" y="10020"/>
                  <a:pt x="1656" y="9984"/>
                  <a:pt x="1656" y="9937"/>
                </a:cubicBezTo>
                <a:lnTo>
                  <a:pt x="1656" y="8734"/>
                </a:lnTo>
                <a:cubicBezTo>
                  <a:pt x="1656" y="8639"/>
                  <a:pt x="1572" y="8567"/>
                  <a:pt x="1489" y="8567"/>
                </a:cubicBezTo>
                <a:cubicBezTo>
                  <a:pt x="1394" y="8567"/>
                  <a:pt x="1322" y="8639"/>
                  <a:pt x="1322" y="8734"/>
                </a:cubicBezTo>
                <a:lnTo>
                  <a:pt x="1322" y="9937"/>
                </a:lnTo>
                <a:cubicBezTo>
                  <a:pt x="1322" y="10163"/>
                  <a:pt x="1501" y="10342"/>
                  <a:pt x="1727" y="10342"/>
                </a:cubicBezTo>
                <a:lnTo>
                  <a:pt x="9466" y="10342"/>
                </a:lnTo>
                <a:cubicBezTo>
                  <a:pt x="9692" y="10342"/>
                  <a:pt x="9871" y="10163"/>
                  <a:pt x="9871" y="9937"/>
                </a:cubicBezTo>
                <a:lnTo>
                  <a:pt x="9871" y="5127"/>
                </a:lnTo>
                <a:lnTo>
                  <a:pt x="10943" y="5127"/>
                </a:lnTo>
                <a:cubicBezTo>
                  <a:pt x="11038" y="5127"/>
                  <a:pt x="11133" y="5067"/>
                  <a:pt x="11157" y="4960"/>
                </a:cubicBezTo>
                <a:cubicBezTo>
                  <a:pt x="11216" y="4877"/>
                  <a:pt x="11205" y="4769"/>
                  <a:pt x="11121" y="4698"/>
                </a:cubicBezTo>
                <a:lnTo>
                  <a:pt x="8811" y="2686"/>
                </a:lnTo>
                <a:cubicBezTo>
                  <a:pt x="8785" y="2659"/>
                  <a:pt x="8748" y="2647"/>
                  <a:pt x="8711" y="2647"/>
                </a:cubicBezTo>
                <a:cubicBezTo>
                  <a:pt x="8665" y="2647"/>
                  <a:pt x="8618" y="2665"/>
                  <a:pt x="8585" y="2698"/>
                </a:cubicBezTo>
                <a:cubicBezTo>
                  <a:pt x="8526" y="2757"/>
                  <a:pt x="8538" y="2864"/>
                  <a:pt x="8597" y="2924"/>
                </a:cubicBezTo>
                <a:lnTo>
                  <a:pt x="10764" y="4805"/>
                </a:lnTo>
                <a:lnTo>
                  <a:pt x="9776" y="4805"/>
                </a:lnTo>
                <a:lnTo>
                  <a:pt x="5763" y="1305"/>
                </a:lnTo>
                <a:cubicBezTo>
                  <a:pt x="5716" y="1269"/>
                  <a:pt x="5659" y="1251"/>
                  <a:pt x="5601" y="1251"/>
                </a:cubicBezTo>
                <a:cubicBezTo>
                  <a:pt x="5543" y="1251"/>
                  <a:pt x="5484" y="1269"/>
                  <a:pt x="5430" y="1305"/>
                </a:cubicBezTo>
                <a:lnTo>
                  <a:pt x="1418" y="4805"/>
                </a:lnTo>
                <a:lnTo>
                  <a:pt x="429" y="4805"/>
                </a:lnTo>
                <a:lnTo>
                  <a:pt x="1918" y="3507"/>
                </a:lnTo>
                <a:lnTo>
                  <a:pt x="3335" y="2281"/>
                </a:lnTo>
                <a:lnTo>
                  <a:pt x="5609" y="340"/>
                </a:lnTo>
                <a:lnTo>
                  <a:pt x="8026" y="2436"/>
                </a:lnTo>
                <a:cubicBezTo>
                  <a:pt x="8052" y="2463"/>
                  <a:pt x="8086" y="2475"/>
                  <a:pt x="8121" y="2475"/>
                </a:cubicBezTo>
                <a:cubicBezTo>
                  <a:pt x="8164" y="2475"/>
                  <a:pt x="8207" y="2457"/>
                  <a:pt x="8240" y="2424"/>
                </a:cubicBezTo>
                <a:cubicBezTo>
                  <a:pt x="8299" y="2364"/>
                  <a:pt x="8288" y="2257"/>
                  <a:pt x="8228" y="2198"/>
                </a:cubicBezTo>
                <a:lnTo>
                  <a:pt x="5763" y="55"/>
                </a:lnTo>
                <a:cubicBezTo>
                  <a:pt x="5716" y="19"/>
                  <a:pt x="5659" y="1"/>
                  <a:pt x="5601" y="1"/>
                </a:cubicBezTo>
                <a:close/>
              </a:path>
            </a:pathLst>
          </a:custGeom>
          <a:solidFill>
            <a:schemeClr val="accen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54" name="Google Shape;554;p51" title="스크린샷 2025-09-24 174221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3124875"/>
            <a:ext cx="1815786" cy="18662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55" name="Google Shape;555;p51" title="스크린샷 2025-09-24 174245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60600" y="3124875"/>
            <a:ext cx="6155325" cy="15100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56" name="Google Shape;556;p51" title="스크린샷 2025-09-24 173206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400" y="1694226"/>
            <a:ext cx="8839201" cy="1079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52"/>
          <p:cNvSpPr txBox="1"/>
          <p:nvPr>
            <p:ph type="title"/>
          </p:nvPr>
        </p:nvSpPr>
        <p:spPr>
          <a:xfrm>
            <a:off x="720000" y="540000"/>
            <a:ext cx="7704000" cy="6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faq DB - hyb_tbl (</a:t>
            </a:r>
            <a:r>
              <a:rPr b="1" lang="en"/>
              <a:t>하이브리드)</a:t>
            </a:r>
            <a:r>
              <a:rPr b="1" lang="en"/>
              <a:t> 테이블 명세서  </a:t>
            </a:r>
            <a:endParaRPr b="1"/>
          </a:p>
        </p:txBody>
      </p:sp>
      <p:sp>
        <p:nvSpPr>
          <p:cNvPr id="562" name="Google Shape;562;p52">
            <a:hlinkClick action="ppaction://hlinkshowjump?jump=previousslide"/>
          </p:cNvPr>
          <p:cNvSpPr/>
          <p:nvPr/>
        </p:nvSpPr>
        <p:spPr>
          <a:xfrm>
            <a:off x="4375825" y="253425"/>
            <a:ext cx="96900" cy="96900"/>
          </a:xfrm>
          <a:prstGeom prst="ellipse">
            <a:avLst/>
          </a:prstGeom>
          <a:solidFill>
            <a:srgbClr val="B0B0B0">
              <a:alpha val="636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3" name="Google Shape;563;p52"/>
          <p:cNvSpPr/>
          <p:nvPr/>
        </p:nvSpPr>
        <p:spPr>
          <a:xfrm>
            <a:off x="4527650" y="253425"/>
            <a:ext cx="96900" cy="96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4" name="Google Shape;564;p52">
            <a:hlinkClick action="ppaction://hlinkshowjump?jump=nextslide"/>
          </p:cNvPr>
          <p:cNvSpPr/>
          <p:nvPr/>
        </p:nvSpPr>
        <p:spPr>
          <a:xfrm>
            <a:off x="4679475" y="253425"/>
            <a:ext cx="96900" cy="96900"/>
          </a:xfrm>
          <a:prstGeom prst="ellipse">
            <a:avLst/>
          </a:prstGeom>
          <a:solidFill>
            <a:srgbClr val="B0B0B0">
              <a:alpha val="636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5" name="Google Shape;565;p52">
            <a:hlinkClick action="ppaction://hlinksldjump" r:id="rId3"/>
          </p:cNvPr>
          <p:cNvSpPr/>
          <p:nvPr/>
        </p:nvSpPr>
        <p:spPr>
          <a:xfrm>
            <a:off x="4215801" y="253422"/>
            <a:ext cx="105103" cy="96905"/>
          </a:xfrm>
          <a:custGeom>
            <a:rect b="b" l="l" r="r" t="t"/>
            <a:pathLst>
              <a:path extrusionOk="0" h="10342" w="11217">
                <a:moveTo>
                  <a:pt x="3394" y="1186"/>
                </a:moveTo>
                <a:lnTo>
                  <a:pt x="3394" y="1507"/>
                </a:lnTo>
                <a:lnTo>
                  <a:pt x="1668" y="1507"/>
                </a:lnTo>
                <a:lnTo>
                  <a:pt x="1668" y="1186"/>
                </a:lnTo>
                <a:close/>
                <a:moveTo>
                  <a:pt x="3096" y="1829"/>
                </a:moveTo>
                <a:lnTo>
                  <a:pt x="3096" y="2090"/>
                </a:lnTo>
                <a:lnTo>
                  <a:pt x="2013" y="3043"/>
                </a:lnTo>
                <a:lnTo>
                  <a:pt x="2013" y="1829"/>
                </a:lnTo>
                <a:close/>
                <a:moveTo>
                  <a:pt x="6740" y="5948"/>
                </a:moveTo>
                <a:cubicBezTo>
                  <a:pt x="6775" y="5948"/>
                  <a:pt x="6799" y="5972"/>
                  <a:pt x="6799" y="6008"/>
                </a:cubicBezTo>
                <a:lnTo>
                  <a:pt x="6799" y="10020"/>
                </a:lnTo>
                <a:lnTo>
                  <a:pt x="4644" y="10020"/>
                </a:lnTo>
                <a:lnTo>
                  <a:pt x="4644" y="6008"/>
                </a:lnTo>
                <a:cubicBezTo>
                  <a:pt x="4644" y="5972"/>
                  <a:pt x="4668" y="5948"/>
                  <a:pt x="4704" y="5948"/>
                </a:cubicBezTo>
                <a:close/>
                <a:moveTo>
                  <a:pt x="5601" y="1"/>
                </a:moveTo>
                <a:cubicBezTo>
                  <a:pt x="5543" y="1"/>
                  <a:pt x="5484" y="19"/>
                  <a:pt x="5430" y="55"/>
                </a:cubicBezTo>
                <a:lnTo>
                  <a:pt x="3692" y="1567"/>
                </a:lnTo>
                <a:lnTo>
                  <a:pt x="3692" y="1126"/>
                </a:lnTo>
                <a:cubicBezTo>
                  <a:pt x="3692" y="995"/>
                  <a:pt x="3573" y="876"/>
                  <a:pt x="3442" y="876"/>
                </a:cubicBezTo>
                <a:lnTo>
                  <a:pt x="1596" y="876"/>
                </a:lnTo>
                <a:cubicBezTo>
                  <a:pt x="1453" y="876"/>
                  <a:pt x="1334" y="995"/>
                  <a:pt x="1334" y="1126"/>
                </a:cubicBezTo>
                <a:lnTo>
                  <a:pt x="1334" y="1590"/>
                </a:lnTo>
                <a:cubicBezTo>
                  <a:pt x="1334" y="1721"/>
                  <a:pt x="1453" y="1840"/>
                  <a:pt x="1596" y="1840"/>
                </a:cubicBezTo>
                <a:lnTo>
                  <a:pt x="1691" y="1840"/>
                </a:lnTo>
                <a:lnTo>
                  <a:pt x="1691" y="3329"/>
                </a:lnTo>
                <a:lnTo>
                  <a:pt x="108" y="4710"/>
                </a:lnTo>
                <a:cubicBezTo>
                  <a:pt x="25" y="4781"/>
                  <a:pt x="1" y="4888"/>
                  <a:pt x="25" y="4984"/>
                </a:cubicBezTo>
                <a:cubicBezTo>
                  <a:pt x="60" y="5079"/>
                  <a:pt x="167" y="5138"/>
                  <a:pt x="251" y="5138"/>
                </a:cubicBezTo>
                <a:lnTo>
                  <a:pt x="1322" y="5138"/>
                </a:lnTo>
                <a:lnTo>
                  <a:pt x="1322" y="7972"/>
                </a:lnTo>
                <a:cubicBezTo>
                  <a:pt x="1322" y="8056"/>
                  <a:pt x="1394" y="8139"/>
                  <a:pt x="1489" y="8139"/>
                </a:cubicBezTo>
                <a:cubicBezTo>
                  <a:pt x="1572" y="8139"/>
                  <a:pt x="1656" y="8056"/>
                  <a:pt x="1656" y="7972"/>
                </a:cubicBezTo>
                <a:lnTo>
                  <a:pt x="1656" y="5055"/>
                </a:lnTo>
                <a:lnTo>
                  <a:pt x="5609" y="1614"/>
                </a:lnTo>
                <a:lnTo>
                  <a:pt x="9561" y="5055"/>
                </a:lnTo>
                <a:lnTo>
                  <a:pt x="9561" y="9937"/>
                </a:lnTo>
                <a:cubicBezTo>
                  <a:pt x="9561" y="9984"/>
                  <a:pt x="9526" y="10020"/>
                  <a:pt x="9478" y="10020"/>
                </a:cubicBezTo>
                <a:lnTo>
                  <a:pt x="7109" y="10020"/>
                </a:lnTo>
                <a:lnTo>
                  <a:pt x="7109" y="6008"/>
                </a:lnTo>
                <a:cubicBezTo>
                  <a:pt x="7109" y="5793"/>
                  <a:pt x="6930" y="5615"/>
                  <a:pt x="6728" y="5615"/>
                </a:cubicBezTo>
                <a:lnTo>
                  <a:pt x="4680" y="5615"/>
                </a:lnTo>
                <a:cubicBezTo>
                  <a:pt x="4478" y="5615"/>
                  <a:pt x="4299" y="5793"/>
                  <a:pt x="4299" y="6008"/>
                </a:cubicBezTo>
                <a:lnTo>
                  <a:pt x="4299" y="10020"/>
                </a:lnTo>
                <a:lnTo>
                  <a:pt x="1739" y="10020"/>
                </a:lnTo>
                <a:cubicBezTo>
                  <a:pt x="1691" y="10020"/>
                  <a:pt x="1656" y="9984"/>
                  <a:pt x="1656" y="9937"/>
                </a:cubicBezTo>
                <a:lnTo>
                  <a:pt x="1656" y="8734"/>
                </a:lnTo>
                <a:cubicBezTo>
                  <a:pt x="1656" y="8639"/>
                  <a:pt x="1572" y="8567"/>
                  <a:pt x="1489" y="8567"/>
                </a:cubicBezTo>
                <a:cubicBezTo>
                  <a:pt x="1394" y="8567"/>
                  <a:pt x="1322" y="8639"/>
                  <a:pt x="1322" y="8734"/>
                </a:cubicBezTo>
                <a:lnTo>
                  <a:pt x="1322" y="9937"/>
                </a:lnTo>
                <a:cubicBezTo>
                  <a:pt x="1322" y="10163"/>
                  <a:pt x="1501" y="10342"/>
                  <a:pt x="1727" y="10342"/>
                </a:cubicBezTo>
                <a:lnTo>
                  <a:pt x="9466" y="10342"/>
                </a:lnTo>
                <a:cubicBezTo>
                  <a:pt x="9692" y="10342"/>
                  <a:pt x="9871" y="10163"/>
                  <a:pt x="9871" y="9937"/>
                </a:cubicBezTo>
                <a:lnTo>
                  <a:pt x="9871" y="5127"/>
                </a:lnTo>
                <a:lnTo>
                  <a:pt x="10943" y="5127"/>
                </a:lnTo>
                <a:cubicBezTo>
                  <a:pt x="11038" y="5127"/>
                  <a:pt x="11133" y="5067"/>
                  <a:pt x="11157" y="4960"/>
                </a:cubicBezTo>
                <a:cubicBezTo>
                  <a:pt x="11216" y="4877"/>
                  <a:pt x="11205" y="4769"/>
                  <a:pt x="11121" y="4698"/>
                </a:cubicBezTo>
                <a:lnTo>
                  <a:pt x="8811" y="2686"/>
                </a:lnTo>
                <a:cubicBezTo>
                  <a:pt x="8785" y="2659"/>
                  <a:pt x="8748" y="2647"/>
                  <a:pt x="8711" y="2647"/>
                </a:cubicBezTo>
                <a:cubicBezTo>
                  <a:pt x="8665" y="2647"/>
                  <a:pt x="8618" y="2665"/>
                  <a:pt x="8585" y="2698"/>
                </a:cubicBezTo>
                <a:cubicBezTo>
                  <a:pt x="8526" y="2757"/>
                  <a:pt x="8538" y="2864"/>
                  <a:pt x="8597" y="2924"/>
                </a:cubicBezTo>
                <a:lnTo>
                  <a:pt x="10764" y="4805"/>
                </a:lnTo>
                <a:lnTo>
                  <a:pt x="9776" y="4805"/>
                </a:lnTo>
                <a:lnTo>
                  <a:pt x="5763" y="1305"/>
                </a:lnTo>
                <a:cubicBezTo>
                  <a:pt x="5716" y="1269"/>
                  <a:pt x="5659" y="1251"/>
                  <a:pt x="5601" y="1251"/>
                </a:cubicBezTo>
                <a:cubicBezTo>
                  <a:pt x="5543" y="1251"/>
                  <a:pt x="5484" y="1269"/>
                  <a:pt x="5430" y="1305"/>
                </a:cubicBezTo>
                <a:lnTo>
                  <a:pt x="1418" y="4805"/>
                </a:lnTo>
                <a:lnTo>
                  <a:pt x="429" y="4805"/>
                </a:lnTo>
                <a:lnTo>
                  <a:pt x="1918" y="3507"/>
                </a:lnTo>
                <a:lnTo>
                  <a:pt x="3335" y="2281"/>
                </a:lnTo>
                <a:lnTo>
                  <a:pt x="5609" y="340"/>
                </a:lnTo>
                <a:lnTo>
                  <a:pt x="8026" y="2436"/>
                </a:lnTo>
                <a:cubicBezTo>
                  <a:pt x="8052" y="2463"/>
                  <a:pt x="8086" y="2475"/>
                  <a:pt x="8121" y="2475"/>
                </a:cubicBezTo>
                <a:cubicBezTo>
                  <a:pt x="8164" y="2475"/>
                  <a:pt x="8207" y="2457"/>
                  <a:pt x="8240" y="2424"/>
                </a:cubicBezTo>
                <a:cubicBezTo>
                  <a:pt x="8299" y="2364"/>
                  <a:pt x="8288" y="2257"/>
                  <a:pt x="8228" y="2198"/>
                </a:cubicBezTo>
                <a:lnTo>
                  <a:pt x="5763" y="55"/>
                </a:lnTo>
                <a:cubicBezTo>
                  <a:pt x="5716" y="19"/>
                  <a:pt x="5659" y="1"/>
                  <a:pt x="5601" y="1"/>
                </a:cubicBezTo>
                <a:close/>
              </a:path>
            </a:pathLst>
          </a:custGeom>
          <a:solidFill>
            <a:schemeClr val="accen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6" name="Google Shape;566;p52" title="스크린샷 2025-09-24 173226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368000"/>
            <a:ext cx="8839201" cy="1083093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67" name="Google Shape;567;p52" title="스크린샷 2025-09-24 174344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2941473"/>
            <a:ext cx="1967750" cy="202397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68" name="Google Shape;568;p52" title="스크린샷 2025-09-24 174406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25425" y="2940600"/>
            <a:ext cx="6241900" cy="11744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35"/>
          <p:cNvSpPr txBox="1"/>
          <p:nvPr>
            <p:ph type="title"/>
          </p:nvPr>
        </p:nvSpPr>
        <p:spPr>
          <a:xfrm>
            <a:off x="720000" y="540000"/>
            <a:ext cx="7704000" cy="62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350">
                <a:solidFill>
                  <a:srgbClr val="CE9178"/>
                </a:solidFill>
                <a:highlight>
                  <a:schemeClr val="dk2"/>
                </a:highlight>
                <a:latin typeface="Courier New"/>
                <a:ea typeface="Courier New"/>
                <a:cs typeface="Courier New"/>
                <a:sym typeface="Courier New"/>
              </a:rPr>
              <a:t>🚗</a:t>
            </a:r>
            <a:r>
              <a:rPr b="1" lang="en"/>
              <a:t>팀원 소개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345" name="Google Shape;345;p35">
            <a:hlinkClick action="ppaction://hlinkshowjump?jump=previousslide"/>
          </p:cNvPr>
          <p:cNvSpPr/>
          <p:nvPr/>
        </p:nvSpPr>
        <p:spPr>
          <a:xfrm>
            <a:off x="4375825" y="253425"/>
            <a:ext cx="96900" cy="96900"/>
          </a:xfrm>
          <a:prstGeom prst="ellipse">
            <a:avLst/>
          </a:prstGeom>
          <a:solidFill>
            <a:srgbClr val="B0B0B0">
              <a:alpha val="636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35"/>
          <p:cNvSpPr/>
          <p:nvPr/>
        </p:nvSpPr>
        <p:spPr>
          <a:xfrm>
            <a:off x="4527650" y="253425"/>
            <a:ext cx="96900" cy="96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35">
            <a:hlinkClick action="ppaction://hlinkshowjump?jump=nextslide"/>
          </p:cNvPr>
          <p:cNvSpPr/>
          <p:nvPr/>
        </p:nvSpPr>
        <p:spPr>
          <a:xfrm>
            <a:off x="4679475" y="253425"/>
            <a:ext cx="96900" cy="96900"/>
          </a:xfrm>
          <a:prstGeom prst="ellipse">
            <a:avLst/>
          </a:prstGeom>
          <a:solidFill>
            <a:srgbClr val="B0B0B0">
              <a:alpha val="636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35">
            <a:hlinkClick action="ppaction://hlinksldjump" r:id="rId3"/>
          </p:cNvPr>
          <p:cNvSpPr/>
          <p:nvPr/>
        </p:nvSpPr>
        <p:spPr>
          <a:xfrm>
            <a:off x="4215801" y="253422"/>
            <a:ext cx="105103" cy="96905"/>
          </a:xfrm>
          <a:custGeom>
            <a:rect b="b" l="l" r="r" t="t"/>
            <a:pathLst>
              <a:path extrusionOk="0" h="10342" w="11217">
                <a:moveTo>
                  <a:pt x="3394" y="1186"/>
                </a:moveTo>
                <a:lnTo>
                  <a:pt x="3394" y="1507"/>
                </a:lnTo>
                <a:lnTo>
                  <a:pt x="1668" y="1507"/>
                </a:lnTo>
                <a:lnTo>
                  <a:pt x="1668" y="1186"/>
                </a:lnTo>
                <a:close/>
                <a:moveTo>
                  <a:pt x="3096" y="1829"/>
                </a:moveTo>
                <a:lnTo>
                  <a:pt x="3096" y="2090"/>
                </a:lnTo>
                <a:lnTo>
                  <a:pt x="2013" y="3043"/>
                </a:lnTo>
                <a:lnTo>
                  <a:pt x="2013" y="1829"/>
                </a:lnTo>
                <a:close/>
                <a:moveTo>
                  <a:pt x="6740" y="5948"/>
                </a:moveTo>
                <a:cubicBezTo>
                  <a:pt x="6775" y="5948"/>
                  <a:pt x="6799" y="5972"/>
                  <a:pt x="6799" y="6008"/>
                </a:cubicBezTo>
                <a:lnTo>
                  <a:pt x="6799" y="10020"/>
                </a:lnTo>
                <a:lnTo>
                  <a:pt x="4644" y="10020"/>
                </a:lnTo>
                <a:lnTo>
                  <a:pt x="4644" y="6008"/>
                </a:lnTo>
                <a:cubicBezTo>
                  <a:pt x="4644" y="5972"/>
                  <a:pt x="4668" y="5948"/>
                  <a:pt x="4704" y="5948"/>
                </a:cubicBezTo>
                <a:close/>
                <a:moveTo>
                  <a:pt x="5601" y="1"/>
                </a:moveTo>
                <a:cubicBezTo>
                  <a:pt x="5543" y="1"/>
                  <a:pt x="5484" y="19"/>
                  <a:pt x="5430" y="55"/>
                </a:cubicBezTo>
                <a:lnTo>
                  <a:pt x="3692" y="1567"/>
                </a:lnTo>
                <a:lnTo>
                  <a:pt x="3692" y="1126"/>
                </a:lnTo>
                <a:cubicBezTo>
                  <a:pt x="3692" y="995"/>
                  <a:pt x="3573" y="876"/>
                  <a:pt x="3442" y="876"/>
                </a:cubicBezTo>
                <a:lnTo>
                  <a:pt x="1596" y="876"/>
                </a:lnTo>
                <a:cubicBezTo>
                  <a:pt x="1453" y="876"/>
                  <a:pt x="1334" y="995"/>
                  <a:pt x="1334" y="1126"/>
                </a:cubicBezTo>
                <a:lnTo>
                  <a:pt x="1334" y="1590"/>
                </a:lnTo>
                <a:cubicBezTo>
                  <a:pt x="1334" y="1721"/>
                  <a:pt x="1453" y="1840"/>
                  <a:pt x="1596" y="1840"/>
                </a:cubicBezTo>
                <a:lnTo>
                  <a:pt x="1691" y="1840"/>
                </a:lnTo>
                <a:lnTo>
                  <a:pt x="1691" y="3329"/>
                </a:lnTo>
                <a:lnTo>
                  <a:pt x="108" y="4710"/>
                </a:lnTo>
                <a:cubicBezTo>
                  <a:pt x="25" y="4781"/>
                  <a:pt x="1" y="4888"/>
                  <a:pt x="25" y="4984"/>
                </a:cubicBezTo>
                <a:cubicBezTo>
                  <a:pt x="60" y="5079"/>
                  <a:pt x="167" y="5138"/>
                  <a:pt x="251" y="5138"/>
                </a:cubicBezTo>
                <a:lnTo>
                  <a:pt x="1322" y="5138"/>
                </a:lnTo>
                <a:lnTo>
                  <a:pt x="1322" y="7972"/>
                </a:lnTo>
                <a:cubicBezTo>
                  <a:pt x="1322" y="8056"/>
                  <a:pt x="1394" y="8139"/>
                  <a:pt x="1489" y="8139"/>
                </a:cubicBezTo>
                <a:cubicBezTo>
                  <a:pt x="1572" y="8139"/>
                  <a:pt x="1656" y="8056"/>
                  <a:pt x="1656" y="7972"/>
                </a:cubicBezTo>
                <a:lnTo>
                  <a:pt x="1656" y="5055"/>
                </a:lnTo>
                <a:lnTo>
                  <a:pt x="5609" y="1614"/>
                </a:lnTo>
                <a:lnTo>
                  <a:pt x="9561" y="5055"/>
                </a:lnTo>
                <a:lnTo>
                  <a:pt x="9561" y="9937"/>
                </a:lnTo>
                <a:cubicBezTo>
                  <a:pt x="9561" y="9984"/>
                  <a:pt x="9526" y="10020"/>
                  <a:pt x="9478" y="10020"/>
                </a:cubicBezTo>
                <a:lnTo>
                  <a:pt x="7109" y="10020"/>
                </a:lnTo>
                <a:lnTo>
                  <a:pt x="7109" y="6008"/>
                </a:lnTo>
                <a:cubicBezTo>
                  <a:pt x="7109" y="5793"/>
                  <a:pt x="6930" y="5615"/>
                  <a:pt x="6728" y="5615"/>
                </a:cubicBezTo>
                <a:lnTo>
                  <a:pt x="4680" y="5615"/>
                </a:lnTo>
                <a:cubicBezTo>
                  <a:pt x="4478" y="5615"/>
                  <a:pt x="4299" y="5793"/>
                  <a:pt x="4299" y="6008"/>
                </a:cubicBezTo>
                <a:lnTo>
                  <a:pt x="4299" y="10020"/>
                </a:lnTo>
                <a:lnTo>
                  <a:pt x="1739" y="10020"/>
                </a:lnTo>
                <a:cubicBezTo>
                  <a:pt x="1691" y="10020"/>
                  <a:pt x="1656" y="9984"/>
                  <a:pt x="1656" y="9937"/>
                </a:cubicBezTo>
                <a:lnTo>
                  <a:pt x="1656" y="8734"/>
                </a:lnTo>
                <a:cubicBezTo>
                  <a:pt x="1656" y="8639"/>
                  <a:pt x="1572" y="8567"/>
                  <a:pt x="1489" y="8567"/>
                </a:cubicBezTo>
                <a:cubicBezTo>
                  <a:pt x="1394" y="8567"/>
                  <a:pt x="1322" y="8639"/>
                  <a:pt x="1322" y="8734"/>
                </a:cubicBezTo>
                <a:lnTo>
                  <a:pt x="1322" y="9937"/>
                </a:lnTo>
                <a:cubicBezTo>
                  <a:pt x="1322" y="10163"/>
                  <a:pt x="1501" y="10342"/>
                  <a:pt x="1727" y="10342"/>
                </a:cubicBezTo>
                <a:lnTo>
                  <a:pt x="9466" y="10342"/>
                </a:lnTo>
                <a:cubicBezTo>
                  <a:pt x="9692" y="10342"/>
                  <a:pt x="9871" y="10163"/>
                  <a:pt x="9871" y="9937"/>
                </a:cubicBezTo>
                <a:lnTo>
                  <a:pt x="9871" y="5127"/>
                </a:lnTo>
                <a:lnTo>
                  <a:pt x="10943" y="5127"/>
                </a:lnTo>
                <a:cubicBezTo>
                  <a:pt x="11038" y="5127"/>
                  <a:pt x="11133" y="5067"/>
                  <a:pt x="11157" y="4960"/>
                </a:cubicBezTo>
                <a:cubicBezTo>
                  <a:pt x="11216" y="4877"/>
                  <a:pt x="11205" y="4769"/>
                  <a:pt x="11121" y="4698"/>
                </a:cubicBezTo>
                <a:lnTo>
                  <a:pt x="8811" y="2686"/>
                </a:lnTo>
                <a:cubicBezTo>
                  <a:pt x="8785" y="2659"/>
                  <a:pt x="8748" y="2647"/>
                  <a:pt x="8711" y="2647"/>
                </a:cubicBezTo>
                <a:cubicBezTo>
                  <a:pt x="8665" y="2647"/>
                  <a:pt x="8618" y="2665"/>
                  <a:pt x="8585" y="2698"/>
                </a:cubicBezTo>
                <a:cubicBezTo>
                  <a:pt x="8526" y="2757"/>
                  <a:pt x="8538" y="2864"/>
                  <a:pt x="8597" y="2924"/>
                </a:cubicBezTo>
                <a:lnTo>
                  <a:pt x="10764" y="4805"/>
                </a:lnTo>
                <a:lnTo>
                  <a:pt x="9776" y="4805"/>
                </a:lnTo>
                <a:lnTo>
                  <a:pt x="5763" y="1305"/>
                </a:lnTo>
                <a:cubicBezTo>
                  <a:pt x="5716" y="1269"/>
                  <a:pt x="5659" y="1251"/>
                  <a:pt x="5601" y="1251"/>
                </a:cubicBezTo>
                <a:cubicBezTo>
                  <a:pt x="5543" y="1251"/>
                  <a:pt x="5484" y="1269"/>
                  <a:pt x="5430" y="1305"/>
                </a:cubicBezTo>
                <a:lnTo>
                  <a:pt x="1418" y="4805"/>
                </a:lnTo>
                <a:lnTo>
                  <a:pt x="429" y="4805"/>
                </a:lnTo>
                <a:lnTo>
                  <a:pt x="1918" y="3507"/>
                </a:lnTo>
                <a:lnTo>
                  <a:pt x="3335" y="2281"/>
                </a:lnTo>
                <a:lnTo>
                  <a:pt x="5609" y="340"/>
                </a:lnTo>
                <a:lnTo>
                  <a:pt x="8026" y="2436"/>
                </a:lnTo>
                <a:cubicBezTo>
                  <a:pt x="8052" y="2463"/>
                  <a:pt x="8086" y="2475"/>
                  <a:pt x="8121" y="2475"/>
                </a:cubicBezTo>
                <a:cubicBezTo>
                  <a:pt x="8164" y="2475"/>
                  <a:pt x="8207" y="2457"/>
                  <a:pt x="8240" y="2424"/>
                </a:cubicBezTo>
                <a:cubicBezTo>
                  <a:pt x="8299" y="2364"/>
                  <a:pt x="8288" y="2257"/>
                  <a:pt x="8228" y="2198"/>
                </a:cubicBezTo>
                <a:lnTo>
                  <a:pt x="5763" y="55"/>
                </a:lnTo>
                <a:cubicBezTo>
                  <a:pt x="5716" y="19"/>
                  <a:pt x="5659" y="1"/>
                  <a:pt x="5601" y="1"/>
                </a:cubicBezTo>
                <a:close/>
              </a:path>
            </a:pathLst>
          </a:custGeom>
          <a:solidFill>
            <a:schemeClr val="accen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9" name="Google Shape;349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3149" y="1599712"/>
            <a:ext cx="1666200" cy="166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88211" y="1603950"/>
            <a:ext cx="1666200" cy="1666200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35"/>
          <p:cNvSpPr/>
          <p:nvPr/>
        </p:nvSpPr>
        <p:spPr>
          <a:xfrm>
            <a:off x="6959299" y="3335099"/>
            <a:ext cx="1269900" cy="288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Assistant"/>
                <a:ea typeface="Assistant"/>
                <a:cs typeface="Assistant"/>
                <a:sym typeface="Assistant"/>
              </a:rPr>
              <a:t>안채연</a:t>
            </a:r>
            <a:endParaRPr b="1"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352" name="Google Shape;352;p35"/>
          <p:cNvSpPr/>
          <p:nvPr/>
        </p:nvSpPr>
        <p:spPr>
          <a:xfrm>
            <a:off x="1117649" y="3335095"/>
            <a:ext cx="1269900" cy="288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Assistant"/>
                <a:ea typeface="Assistant"/>
                <a:cs typeface="Assistant"/>
                <a:sym typeface="Assistant"/>
              </a:rPr>
              <a:t>김나현</a:t>
            </a:r>
            <a:endParaRPr b="1">
              <a:latin typeface="Assistant"/>
              <a:ea typeface="Assistant"/>
              <a:cs typeface="Assistant"/>
              <a:sym typeface="Assistant"/>
            </a:endParaRPr>
          </a:p>
        </p:txBody>
      </p:sp>
      <p:grpSp>
        <p:nvGrpSpPr>
          <p:cNvPr id="353" name="Google Shape;353;p35"/>
          <p:cNvGrpSpPr/>
          <p:nvPr/>
        </p:nvGrpSpPr>
        <p:grpSpPr>
          <a:xfrm>
            <a:off x="4789531" y="1554609"/>
            <a:ext cx="1764900" cy="2077173"/>
            <a:chOff x="2712557" y="1554609"/>
            <a:chExt cx="1764900" cy="2077173"/>
          </a:xfrm>
        </p:grpSpPr>
        <p:pic>
          <p:nvPicPr>
            <p:cNvPr id="354" name="Google Shape;354;p3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712557" y="1554609"/>
              <a:ext cx="1764900" cy="17649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5" name="Google Shape;355;p35"/>
            <p:cNvSpPr/>
            <p:nvPr/>
          </p:nvSpPr>
          <p:spPr>
            <a:xfrm>
              <a:off x="2919899" y="3343182"/>
              <a:ext cx="1269900" cy="2886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latin typeface="Assistant"/>
                  <a:ea typeface="Assistant"/>
                  <a:cs typeface="Assistant"/>
                  <a:sym typeface="Assistant"/>
                </a:rPr>
                <a:t>김도윤</a:t>
              </a:r>
              <a:endParaRPr b="1">
                <a:latin typeface="Assistant"/>
                <a:ea typeface="Assistant"/>
                <a:cs typeface="Assistant"/>
                <a:sym typeface="Assistant"/>
              </a:endParaRPr>
            </a:p>
          </p:txBody>
        </p:sp>
      </p:grpSp>
      <p:grpSp>
        <p:nvGrpSpPr>
          <p:cNvPr id="356" name="Google Shape;356;p35"/>
          <p:cNvGrpSpPr/>
          <p:nvPr/>
        </p:nvGrpSpPr>
        <p:grpSpPr>
          <a:xfrm>
            <a:off x="2767692" y="1550350"/>
            <a:ext cx="1764900" cy="2073350"/>
            <a:chOff x="4670679" y="1550350"/>
            <a:chExt cx="1764900" cy="2073350"/>
          </a:xfrm>
        </p:grpSpPr>
        <p:sp>
          <p:nvSpPr>
            <p:cNvPr id="357" name="Google Shape;357;p35"/>
            <p:cNvSpPr/>
            <p:nvPr/>
          </p:nvSpPr>
          <p:spPr>
            <a:xfrm>
              <a:off x="4939588" y="3335100"/>
              <a:ext cx="1269900" cy="2886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latin typeface="Assistant"/>
                  <a:ea typeface="Assistant"/>
                  <a:cs typeface="Assistant"/>
                  <a:sym typeface="Assistant"/>
                </a:rPr>
                <a:t>박다정</a:t>
              </a:r>
              <a:endParaRPr b="1">
                <a:latin typeface="Assistant"/>
                <a:ea typeface="Assistant"/>
                <a:cs typeface="Assistant"/>
                <a:sym typeface="Assistant"/>
              </a:endParaRPr>
            </a:p>
          </p:txBody>
        </p:sp>
        <p:pic>
          <p:nvPicPr>
            <p:cNvPr id="358" name="Google Shape;358;p3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4670679" y="1550350"/>
              <a:ext cx="1764900" cy="17649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53"/>
          <p:cNvSpPr txBox="1"/>
          <p:nvPr>
            <p:ph idx="2" type="title"/>
          </p:nvPr>
        </p:nvSpPr>
        <p:spPr>
          <a:xfrm>
            <a:off x="2364500" y="2656088"/>
            <a:ext cx="4423200" cy="110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Streamlit 구현 </a:t>
            </a:r>
            <a:endParaRPr b="1" sz="2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 </a:t>
            </a:r>
            <a:endParaRPr b="1" sz="3000"/>
          </a:p>
        </p:txBody>
      </p:sp>
      <p:sp>
        <p:nvSpPr>
          <p:cNvPr id="574" name="Google Shape;574;p53"/>
          <p:cNvSpPr txBox="1"/>
          <p:nvPr>
            <p:ph type="title"/>
          </p:nvPr>
        </p:nvSpPr>
        <p:spPr>
          <a:xfrm>
            <a:off x="3877175" y="1209025"/>
            <a:ext cx="1398000" cy="127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575" name="Google Shape;575;p53"/>
          <p:cNvSpPr/>
          <p:nvPr/>
        </p:nvSpPr>
        <p:spPr>
          <a:xfrm>
            <a:off x="7894475" y="3373523"/>
            <a:ext cx="310200" cy="12300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6" name="Google Shape;576;p53">
            <a:hlinkClick action="ppaction://hlinkshowjump?jump=previousslide"/>
          </p:cNvPr>
          <p:cNvSpPr/>
          <p:nvPr/>
        </p:nvSpPr>
        <p:spPr>
          <a:xfrm>
            <a:off x="4375825" y="253425"/>
            <a:ext cx="96900" cy="96900"/>
          </a:xfrm>
          <a:prstGeom prst="ellipse">
            <a:avLst/>
          </a:prstGeom>
          <a:solidFill>
            <a:srgbClr val="B0B0B0">
              <a:alpha val="636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" name="Google Shape;577;p53"/>
          <p:cNvSpPr/>
          <p:nvPr/>
        </p:nvSpPr>
        <p:spPr>
          <a:xfrm>
            <a:off x="4527650" y="253425"/>
            <a:ext cx="96900" cy="96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8" name="Google Shape;578;p53">
            <a:hlinkClick action="ppaction://hlinkshowjump?jump=nextslide"/>
          </p:cNvPr>
          <p:cNvSpPr/>
          <p:nvPr/>
        </p:nvSpPr>
        <p:spPr>
          <a:xfrm>
            <a:off x="4679475" y="253425"/>
            <a:ext cx="96900" cy="96900"/>
          </a:xfrm>
          <a:prstGeom prst="ellipse">
            <a:avLst/>
          </a:prstGeom>
          <a:solidFill>
            <a:srgbClr val="B0B0B0">
              <a:alpha val="636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9" name="Google Shape;579;p53">
            <a:hlinkClick action="ppaction://hlinksldjump" r:id="rId3"/>
          </p:cNvPr>
          <p:cNvSpPr/>
          <p:nvPr/>
        </p:nvSpPr>
        <p:spPr>
          <a:xfrm>
            <a:off x="4215801" y="253422"/>
            <a:ext cx="105103" cy="96905"/>
          </a:xfrm>
          <a:custGeom>
            <a:rect b="b" l="l" r="r" t="t"/>
            <a:pathLst>
              <a:path extrusionOk="0" h="10342" w="11217">
                <a:moveTo>
                  <a:pt x="3394" y="1186"/>
                </a:moveTo>
                <a:lnTo>
                  <a:pt x="3394" y="1507"/>
                </a:lnTo>
                <a:lnTo>
                  <a:pt x="1668" y="1507"/>
                </a:lnTo>
                <a:lnTo>
                  <a:pt x="1668" y="1186"/>
                </a:lnTo>
                <a:close/>
                <a:moveTo>
                  <a:pt x="3096" y="1829"/>
                </a:moveTo>
                <a:lnTo>
                  <a:pt x="3096" y="2090"/>
                </a:lnTo>
                <a:lnTo>
                  <a:pt x="2013" y="3043"/>
                </a:lnTo>
                <a:lnTo>
                  <a:pt x="2013" y="1829"/>
                </a:lnTo>
                <a:close/>
                <a:moveTo>
                  <a:pt x="6740" y="5948"/>
                </a:moveTo>
                <a:cubicBezTo>
                  <a:pt x="6775" y="5948"/>
                  <a:pt x="6799" y="5972"/>
                  <a:pt x="6799" y="6008"/>
                </a:cubicBezTo>
                <a:lnTo>
                  <a:pt x="6799" y="10020"/>
                </a:lnTo>
                <a:lnTo>
                  <a:pt x="4644" y="10020"/>
                </a:lnTo>
                <a:lnTo>
                  <a:pt x="4644" y="6008"/>
                </a:lnTo>
                <a:cubicBezTo>
                  <a:pt x="4644" y="5972"/>
                  <a:pt x="4668" y="5948"/>
                  <a:pt x="4704" y="5948"/>
                </a:cubicBezTo>
                <a:close/>
                <a:moveTo>
                  <a:pt x="5601" y="1"/>
                </a:moveTo>
                <a:cubicBezTo>
                  <a:pt x="5543" y="1"/>
                  <a:pt x="5484" y="19"/>
                  <a:pt x="5430" y="55"/>
                </a:cubicBezTo>
                <a:lnTo>
                  <a:pt x="3692" y="1567"/>
                </a:lnTo>
                <a:lnTo>
                  <a:pt x="3692" y="1126"/>
                </a:lnTo>
                <a:cubicBezTo>
                  <a:pt x="3692" y="995"/>
                  <a:pt x="3573" y="876"/>
                  <a:pt x="3442" y="876"/>
                </a:cubicBezTo>
                <a:lnTo>
                  <a:pt x="1596" y="876"/>
                </a:lnTo>
                <a:cubicBezTo>
                  <a:pt x="1453" y="876"/>
                  <a:pt x="1334" y="995"/>
                  <a:pt x="1334" y="1126"/>
                </a:cubicBezTo>
                <a:lnTo>
                  <a:pt x="1334" y="1590"/>
                </a:lnTo>
                <a:cubicBezTo>
                  <a:pt x="1334" y="1721"/>
                  <a:pt x="1453" y="1840"/>
                  <a:pt x="1596" y="1840"/>
                </a:cubicBezTo>
                <a:lnTo>
                  <a:pt x="1691" y="1840"/>
                </a:lnTo>
                <a:lnTo>
                  <a:pt x="1691" y="3329"/>
                </a:lnTo>
                <a:lnTo>
                  <a:pt x="108" y="4710"/>
                </a:lnTo>
                <a:cubicBezTo>
                  <a:pt x="25" y="4781"/>
                  <a:pt x="1" y="4888"/>
                  <a:pt x="25" y="4984"/>
                </a:cubicBezTo>
                <a:cubicBezTo>
                  <a:pt x="60" y="5079"/>
                  <a:pt x="167" y="5138"/>
                  <a:pt x="251" y="5138"/>
                </a:cubicBezTo>
                <a:lnTo>
                  <a:pt x="1322" y="5138"/>
                </a:lnTo>
                <a:lnTo>
                  <a:pt x="1322" y="7972"/>
                </a:lnTo>
                <a:cubicBezTo>
                  <a:pt x="1322" y="8056"/>
                  <a:pt x="1394" y="8139"/>
                  <a:pt x="1489" y="8139"/>
                </a:cubicBezTo>
                <a:cubicBezTo>
                  <a:pt x="1572" y="8139"/>
                  <a:pt x="1656" y="8056"/>
                  <a:pt x="1656" y="7972"/>
                </a:cubicBezTo>
                <a:lnTo>
                  <a:pt x="1656" y="5055"/>
                </a:lnTo>
                <a:lnTo>
                  <a:pt x="5609" y="1614"/>
                </a:lnTo>
                <a:lnTo>
                  <a:pt x="9561" y="5055"/>
                </a:lnTo>
                <a:lnTo>
                  <a:pt x="9561" y="9937"/>
                </a:lnTo>
                <a:cubicBezTo>
                  <a:pt x="9561" y="9984"/>
                  <a:pt x="9526" y="10020"/>
                  <a:pt x="9478" y="10020"/>
                </a:cubicBezTo>
                <a:lnTo>
                  <a:pt x="7109" y="10020"/>
                </a:lnTo>
                <a:lnTo>
                  <a:pt x="7109" y="6008"/>
                </a:lnTo>
                <a:cubicBezTo>
                  <a:pt x="7109" y="5793"/>
                  <a:pt x="6930" y="5615"/>
                  <a:pt x="6728" y="5615"/>
                </a:cubicBezTo>
                <a:lnTo>
                  <a:pt x="4680" y="5615"/>
                </a:lnTo>
                <a:cubicBezTo>
                  <a:pt x="4478" y="5615"/>
                  <a:pt x="4299" y="5793"/>
                  <a:pt x="4299" y="6008"/>
                </a:cubicBezTo>
                <a:lnTo>
                  <a:pt x="4299" y="10020"/>
                </a:lnTo>
                <a:lnTo>
                  <a:pt x="1739" y="10020"/>
                </a:lnTo>
                <a:cubicBezTo>
                  <a:pt x="1691" y="10020"/>
                  <a:pt x="1656" y="9984"/>
                  <a:pt x="1656" y="9937"/>
                </a:cubicBezTo>
                <a:lnTo>
                  <a:pt x="1656" y="8734"/>
                </a:lnTo>
                <a:cubicBezTo>
                  <a:pt x="1656" y="8639"/>
                  <a:pt x="1572" y="8567"/>
                  <a:pt x="1489" y="8567"/>
                </a:cubicBezTo>
                <a:cubicBezTo>
                  <a:pt x="1394" y="8567"/>
                  <a:pt x="1322" y="8639"/>
                  <a:pt x="1322" y="8734"/>
                </a:cubicBezTo>
                <a:lnTo>
                  <a:pt x="1322" y="9937"/>
                </a:lnTo>
                <a:cubicBezTo>
                  <a:pt x="1322" y="10163"/>
                  <a:pt x="1501" y="10342"/>
                  <a:pt x="1727" y="10342"/>
                </a:cubicBezTo>
                <a:lnTo>
                  <a:pt x="9466" y="10342"/>
                </a:lnTo>
                <a:cubicBezTo>
                  <a:pt x="9692" y="10342"/>
                  <a:pt x="9871" y="10163"/>
                  <a:pt x="9871" y="9937"/>
                </a:cubicBezTo>
                <a:lnTo>
                  <a:pt x="9871" y="5127"/>
                </a:lnTo>
                <a:lnTo>
                  <a:pt x="10943" y="5127"/>
                </a:lnTo>
                <a:cubicBezTo>
                  <a:pt x="11038" y="5127"/>
                  <a:pt x="11133" y="5067"/>
                  <a:pt x="11157" y="4960"/>
                </a:cubicBezTo>
                <a:cubicBezTo>
                  <a:pt x="11216" y="4877"/>
                  <a:pt x="11205" y="4769"/>
                  <a:pt x="11121" y="4698"/>
                </a:cubicBezTo>
                <a:lnTo>
                  <a:pt x="8811" y="2686"/>
                </a:lnTo>
                <a:cubicBezTo>
                  <a:pt x="8785" y="2659"/>
                  <a:pt x="8748" y="2647"/>
                  <a:pt x="8711" y="2647"/>
                </a:cubicBezTo>
                <a:cubicBezTo>
                  <a:pt x="8665" y="2647"/>
                  <a:pt x="8618" y="2665"/>
                  <a:pt x="8585" y="2698"/>
                </a:cubicBezTo>
                <a:cubicBezTo>
                  <a:pt x="8526" y="2757"/>
                  <a:pt x="8538" y="2864"/>
                  <a:pt x="8597" y="2924"/>
                </a:cubicBezTo>
                <a:lnTo>
                  <a:pt x="10764" y="4805"/>
                </a:lnTo>
                <a:lnTo>
                  <a:pt x="9776" y="4805"/>
                </a:lnTo>
                <a:lnTo>
                  <a:pt x="5763" y="1305"/>
                </a:lnTo>
                <a:cubicBezTo>
                  <a:pt x="5716" y="1269"/>
                  <a:pt x="5659" y="1251"/>
                  <a:pt x="5601" y="1251"/>
                </a:cubicBezTo>
                <a:cubicBezTo>
                  <a:pt x="5543" y="1251"/>
                  <a:pt x="5484" y="1269"/>
                  <a:pt x="5430" y="1305"/>
                </a:cubicBezTo>
                <a:lnTo>
                  <a:pt x="1418" y="4805"/>
                </a:lnTo>
                <a:lnTo>
                  <a:pt x="429" y="4805"/>
                </a:lnTo>
                <a:lnTo>
                  <a:pt x="1918" y="3507"/>
                </a:lnTo>
                <a:lnTo>
                  <a:pt x="3335" y="2281"/>
                </a:lnTo>
                <a:lnTo>
                  <a:pt x="5609" y="340"/>
                </a:lnTo>
                <a:lnTo>
                  <a:pt x="8026" y="2436"/>
                </a:lnTo>
                <a:cubicBezTo>
                  <a:pt x="8052" y="2463"/>
                  <a:pt x="8086" y="2475"/>
                  <a:pt x="8121" y="2475"/>
                </a:cubicBezTo>
                <a:cubicBezTo>
                  <a:pt x="8164" y="2475"/>
                  <a:pt x="8207" y="2457"/>
                  <a:pt x="8240" y="2424"/>
                </a:cubicBezTo>
                <a:cubicBezTo>
                  <a:pt x="8299" y="2364"/>
                  <a:pt x="8288" y="2257"/>
                  <a:pt x="8228" y="2198"/>
                </a:cubicBezTo>
                <a:lnTo>
                  <a:pt x="5763" y="55"/>
                </a:lnTo>
                <a:cubicBezTo>
                  <a:pt x="5716" y="19"/>
                  <a:pt x="5659" y="1"/>
                  <a:pt x="5601" y="1"/>
                </a:cubicBezTo>
                <a:close/>
              </a:path>
            </a:pathLst>
          </a:custGeom>
          <a:solidFill>
            <a:schemeClr val="accen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54"/>
          <p:cNvSpPr txBox="1"/>
          <p:nvPr>
            <p:ph type="title"/>
          </p:nvPr>
        </p:nvSpPr>
        <p:spPr>
          <a:xfrm>
            <a:off x="720000" y="540000"/>
            <a:ext cx="7704000" cy="62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50">
                <a:solidFill>
                  <a:srgbClr val="CE917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🚗</a:t>
            </a:r>
            <a:r>
              <a:rPr b="1" lang="en">
                <a:latin typeface="Assistant"/>
                <a:ea typeface="Assistant"/>
                <a:cs typeface="Assistant"/>
                <a:sym typeface="Assistant"/>
              </a:rPr>
              <a:t>연료별 차량 현황 Streamlit 구현</a:t>
            </a:r>
            <a:endParaRPr b="1"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585" name="Google Shape;585;p54">
            <a:hlinkClick action="ppaction://hlinkshowjump?jump=previousslide"/>
          </p:cNvPr>
          <p:cNvSpPr/>
          <p:nvPr/>
        </p:nvSpPr>
        <p:spPr>
          <a:xfrm>
            <a:off x="4375825" y="253425"/>
            <a:ext cx="96900" cy="96900"/>
          </a:xfrm>
          <a:prstGeom prst="ellipse">
            <a:avLst/>
          </a:prstGeom>
          <a:solidFill>
            <a:srgbClr val="B0B0B0">
              <a:alpha val="636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6" name="Google Shape;586;p54"/>
          <p:cNvSpPr/>
          <p:nvPr/>
        </p:nvSpPr>
        <p:spPr>
          <a:xfrm>
            <a:off x="4527650" y="253425"/>
            <a:ext cx="96900" cy="96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7" name="Google Shape;587;p54">
            <a:hlinkClick action="ppaction://hlinkshowjump?jump=nextslide"/>
          </p:cNvPr>
          <p:cNvSpPr/>
          <p:nvPr/>
        </p:nvSpPr>
        <p:spPr>
          <a:xfrm>
            <a:off x="4679475" y="253425"/>
            <a:ext cx="96900" cy="96900"/>
          </a:xfrm>
          <a:prstGeom prst="ellipse">
            <a:avLst/>
          </a:prstGeom>
          <a:solidFill>
            <a:srgbClr val="B0B0B0">
              <a:alpha val="636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8" name="Google Shape;588;p54">
            <a:hlinkClick action="ppaction://hlinksldjump" r:id="rId3"/>
          </p:cNvPr>
          <p:cNvSpPr/>
          <p:nvPr/>
        </p:nvSpPr>
        <p:spPr>
          <a:xfrm>
            <a:off x="4215801" y="253422"/>
            <a:ext cx="105103" cy="96905"/>
          </a:xfrm>
          <a:custGeom>
            <a:rect b="b" l="l" r="r" t="t"/>
            <a:pathLst>
              <a:path extrusionOk="0" h="10342" w="11217">
                <a:moveTo>
                  <a:pt x="3394" y="1186"/>
                </a:moveTo>
                <a:lnTo>
                  <a:pt x="3394" y="1507"/>
                </a:lnTo>
                <a:lnTo>
                  <a:pt x="1668" y="1507"/>
                </a:lnTo>
                <a:lnTo>
                  <a:pt x="1668" y="1186"/>
                </a:lnTo>
                <a:close/>
                <a:moveTo>
                  <a:pt x="3096" y="1829"/>
                </a:moveTo>
                <a:lnTo>
                  <a:pt x="3096" y="2090"/>
                </a:lnTo>
                <a:lnTo>
                  <a:pt x="2013" y="3043"/>
                </a:lnTo>
                <a:lnTo>
                  <a:pt x="2013" y="1829"/>
                </a:lnTo>
                <a:close/>
                <a:moveTo>
                  <a:pt x="6740" y="5948"/>
                </a:moveTo>
                <a:cubicBezTo>
                  <a:pt x="6775" y="5948"/>
                  <a:pt x="6799" y="5972"/>
                  <a:pt x="6799" y="6008"/>
                </a:cubicBezTo>
                <a:lnTo>
                  <a:pt x="6799" y="10020"/>
                </a:lnTo>
                <a:lnTo>
                  <a:pt x="4644" y="10020"/>
                </a:lnTo>
                <a:lnTo>
                  <a:pt x="4644" y="6008"/>
                </a:lnTo>
                <a:cubicBezTo>
                  <a:pt x="4644" y="5972"/>
                  <a:pt x="4668" y="5948"/>
                  <a:pt x="4704" y="5948"/>
                </a:cubicBezTo>
                <a:close/>
                <a:moveTo>
                  <a:pt x="5601" y="1"/>
                </a:moveTo>
                <a:cubicBezTo>
                  <a:pt x="5543" y="1"/>
                  <a:pt x="5484" y="19"/>
                  <a:pt x="5430" y="55"/>
                </a:cubicBezTo>
                <a:lnTo>
                  <a:pt x="3692" y="1567"/>
                </a:lnTo>
                <a:lnTo>
                  <a:pt x="3692" y="1126"/>
                </a:lnTo>
                <a:cubicBezTo>
                  <a:pt x="3692" y="995"/>
                  <a:pt x="3573" y="876"/>
                  <a:pt x="3442" y="876"/>
                </a:cubicBezTo>
                <a:lnTo>
                  <a:pt x="1596" y="876"/>
                </a:lnTo>
                <a:cubicBezTo>
                  <a:pt x="1453" y="876"/>
                  <a:pt x="1334" y="995"/>
                  <a:pt x="1334" y="1126"/>
                </a:cubicBezTo>
                <a:lnTo>
                  <a:pt x="1334" y="1590"/>
                </a:lnTo>
                <a:cubicBezTo>
                  <a:pt x="1334" y="1721"/>
                  <a:pt x="1453" y="1840"/>
                  <a:pt x="1596" y="1840"/>
                </a:cubicBezTo>
                <a:lnTo>
                  <a:pt x="1691" y="1840"/>
                </a:lnTo>
                <a:lnTo>
                  <a:pt x="1691" y="3329"/>
                </a:lnTo>
                <a:lnTo>
                  <a:pt x="108" y="4710"/>
                </a:lnTo>
                <a:cubicBezTo>
                  <a:pt x="25" y="4781"/>
                  <a:pt x="1" y="4888"/>
                  <a:pt x="25" y="4984"/>
                </a:cubicBezTo>
                <a:cubicBezTo>
                  <a:pt x="60" y="5079"/>
                  <a:pt x="167" y="5138"/>
                  <a:pt x="251" y="5138"/>
                </a:cubicBezTo>
                <a:lnTo>
                  <a:pt x="1322" y="5138"/>
                </a:lnTo>
                <a:lnTo>
                  <a:pt x="1322" y="7972"/>
                </a:lnTo>
                <a:cubicBezTo>
                  <a:pt x="1322" y="8056"/>
                  <a:pt x="1394" y="8139"/>
                  <a:pt x="1489" y="8139"/>
                </a:cubicBezTo>
                <a:cubicBezTo>
                  <a:pt x="1572" y="8139"/>
                  <a:pt x="1656" y="8056"/>
                  <a:pt x="1656" y="7972"/>
                </a:cubicBezTo>
                <a:lnTo>
                  <a:pt x="1656" y="5055"/>
                </a:lnTo>
                <a:lnTo>
                  <a:pt x="5609" y="1614"/>
                </a:lnTo>
                <a:lnTo>
                  <a:pt x="9561" y="5055"/>
                </a:lnTo>
                <a:lnTo>
                  <a:pt x="9561" y="9937"/>
                </a:lnTo>
                <a:cubicBezTo>
                  <a:pt x="9561" y="9984"/>
                  <a:pt x="9526" y="10020"/>
                  <a:pt x="9478" y="10020"/>
                </a:cubicBezTo>
                <a:lnTo>
                  <a:pt x="7109" y="10020"/>
                </a:lnTo>
                <a:lnTo>
                  <a:pt x="7109" y="6008"/>
                </a:lnTo>
                <a:cubicBezTo>
                  <a:pt x="7109" y="5793"/>
                  <a:pt x="6930" y="5615"/>
                  <a:pt x="6728" y="5615"/>
                </a:cubicBezTo>
                <a:lnTo>
                  <a:pt x="4680" y="5615"/>
                </a:lnTo>
                <a:cubicBezTo>
                  <a:pt x="4478" y="5615"/>
                  <a:pt x="4299" y="5793"/>
                  <a:pt x="4299" y="6008"/>
                </a:cubicBezTo>
                <a:lnTo>
                  <a:pt x="4299" y="10020"/>
                </a:lnTo>
                <a:lnTo>
                  <a:pt x="1739" y="10020"/>
                </a:lnTo>
                <a:cubicBezTo>
                  <a:pt x="1691" y="10020"/>
                  <a:pt x="1656" y="9984"/>
                  <a:pt x="1656" y="9937"/>
                </a:cubicBezTo>
                <a:lnTo>
                  <a:pt x="1656" y="8734"/>
                </a:lnTo>
                <a:cubicBezTo>
                  <a:pt x="1656" y="8639"/>
                  <a:pt x="1572" y="8567"/>
                  <a:pt x="1489" y="8567"/>
                </a:cubicBezTo>
                <a:cubicBezTo>
                  <a:pt x="1394" y="8567"/>
                  <a:pt x="1322" y="8639"/>
                  <a:pt x="1322" y="8734"/>
                </a:cubicBezTo>
                <a:lnTo>
                  <a:pt x="1322" y="9937"/>
                </a:lnTo>
                <a:cubicBezTo>
                  <a:pt x="1322" y="10163"/>
                  <a:pt x="1501" y="10342"/>
                  <a:pt x="1727" y="10342"/>
                </a:cubicBezTo>
                <a:lnTo>
                  <a:pt x="9466" y="10342"/>
                </a:lnTo>
                <a:cubicBezTo>
                  <a:pt x="9692" y="10342"/>
                  <a:pt x="9871" y="10163"/>
                  <a:pt x="9871" y="9937"/>
                </a:cubicBezTo>
                <a:lnTo>
                  <a:pt x="9871" y="5127"/>
                </a:lnTo>
                <a:lnTo>
                  <a:pt x="10943" y="5127"/>
                </a:lnTo>
                <a:cubicBezTo>
                  <a:pt x="11038" y="5127"/>
                  <a:pt x="11133" y="5067"/>
                  <a:pt x="11157" y="4960"/>
                </a:cubicBezTo>
                <a:cubicBezTo>
                  <a:pt x="11216" y="4877"/>
                  <a:pt x="11205" y="4769"/>
                  <a:pt x="11121" y="4698"/>
                </a:cubicBezTo>
                <a:lnTo>
                  <a:pt x="8811" y="2686"/>
                </a:lnTo>
                <a:cubicBezTo>
                  <a:pt x="8785" y="2659"/>
                  <a:pt x="8748" y="2647"/>
                  <a:pt x="8711" y="2647"/>
                </a:cubicBezTo>
                <a:cubicBezTo>
                  <a:pt x="8665" y="2647"/>
                  <a:pt x="8618" y="2665"/>
                  <a:pt x="8585" y="2698"/>
                </a:cubicBezTo>
                <a:cubicBezTo>
                  <a:pt x="8526" y="2757"/>
                  <a:pt x="8538" y="2864"/>
                  <a:pt x="8597" y="2924"/>
                </a:cubicBezTo>
                <a:lnTo>
                  <a:pt x="10764" y="4805"/>
                </a:lnTo>
                <a:lnTo>
                  <a:pt x="9776" y="4805"/>
                </a:lnTo>
                <a:lnTo>
                  <a:pt x="5763" y="1305"/>
                </a:lnTo>
                <a:cubicBezTo>
                  <a:pt x="5716" y="1269"/>
                  <a:pt x="5659" y="1251"/>
                  <a:pt x="5601" y="1251"/>
                </a:cubicBezTo>
                <a:cubicBezTo>
                  <a:pt x="5543" y="1251"/>
                  <a:pt x="5484" y="1269"/>
                  <a:pt x="5430" y="1305"/>
                </a:cubicBezTo>
                <a:lnTo>
                  <a:pt x="1418" y="4805"/>
                </a:lnTo>
                <a:lnTo>
                  <a:pt x="429" y="4805"/>
                </a:lnTo>
                <a:lnTo>
                  <a:pt x="1918" y="3507"/>
                </a:lnTo>
                <a:lnTo>
                  <a:pt x="3335" y="2281"/>
                </a:lnTo>
                <a:lnTo>
                  <a:pt x="5609" y="340"/>
                </a:lnTo>
                <a:lnTo>
                  <a:pt x="8026" y="2436"/>
                </a:lnTo>
                <a:cubicBezTo>
                  <a:pt x="8052" y="2463"/>
                  <a:pt x="8086" y="2475"/>
                  <a:pt x="8121" y="2475"/>
                </a:cubicBezTo>
                <a:cubicBezTo>
                  <a:pt x="8164" y="2475"/>
                  <a:pt x="8207" y="2457"/>
                  <a:pt x="8240" y="2424"/>
                </a:cubicBezTo>
                <a:cubicBezTo>
                  <a:pt x="8299" y="2364"/>
                  <a:pt x="8288" y="2257"/>
                  <a:pt x="8228" y="2198"/>
                </a:cubicBezTo>
                <a:lnTo>
                  <a:pt x="5763" y="55"/>
                </a:lnTo>
                <a:cubicBezTo>
                  <a:pt x="5716" y="19"/>
                  <a:pt x="5659" y="1"/>
                  <a:pt x="5601" y="1"/>
                </a:cubicBezTo>
                <a:close/>
              </a:path>
            </a:pathLst>
          </a:custGeom>
          <a:solidFill>
            <a:schemeClr val="accen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89" name="Google Shape;589;p54"/>
          <p:cNvGrpSpPr/>
          <p:nvPr/>
        </p:nvGrpSpPr>
        <p:grpSpPr>
          <a:xfrm>
            <a:off x="5080488" y="2750589"/>
            <a:ext cx="422708" cy="422708"/>
            <a:chOff x="720152" y="2106078"/>
            <a:chExt cx="332057" cy="332057"/>
          </a:xfrm>
        </p:grpSpPr>
        <p:sp>
          <p:nvSpPr>
            <p:cNvPr id="590" name="Google Shape;590;p54"/>
            <p:cNvSpPr/>
            <p:nvPr/>
          </p:nvSpPr>
          <p:spPr>
            <a:xfrm>
              <a:off x="720152" y="2106078"/>
              <a:ext cx="332057" cy="332057"/>
            </a:xfrm>
            <a:custGeom>
              <a:rect b="b" l="l" r="r" t="t"/>
              <a:pathLst>
                <a:path extrusionOk="0" h="10888" w="10888">
                  <a:moveTo>
                    <a:pt x="5133" y="1397"/>
                  </a:moveTo>
                  <a:lnTo>
                    <a:pt x="5133" y="1936"/>
                  </a:lnTo>
                  <a:cubicBezTo>
                    <a:pt x="4924" y="1906"/>
                    <a:pt x="4713" y="1890"/>
                    <a:pt x="4499" y="1890"/>
                  </a:cubicBezTo>
                  <a:cubicBezTo>
                    <a:pt x="4284" y="1890"/>
                    <a:pt x="4071" y="1906"/>
                    <a:pt x="3866" y="1936"/>
                  </a:cubicBezTo>
                  <a:lnTo>
                    <a:pt x="3866" y="1397"/>
                  </a:lnTo>
                  <a:close/>
                  <a:moveTo>
                    <a:pt x="4499" y="2940"/>
                  </a:moveTo>
                  <a:cubicBezTo>
                    <a:pt x="5552" y="2940"/>
                    <a:pt x="6545" y="3422"/>
                    <a:pt x="7197" y="4242"/>
                  </a:cubicBezTo>
                  <a:cubicBezTo>
                    <a:pt x="7085" y="4313"/>
                    <a:pt x="7010" y="4441"/>
                    <a:pt x="7010" y="4584"/>
                  </a:cubicBezTo>
                  <a:lnTo>
                    <a:pt x="7010" y="6663"/>
                  </a:lnTo>
                  <a:cubicBezTo>
                    <a:pt x="7010" y="6889"/>
                    <a:pt x="7193" y="7071"/>
                    <a:pt x="7416" y="7071"/>
                  </a:cubicBezTo>
                  <a:lnTo>
                    <a:pt x="7881" y="7071"/>
                  </a:lnTo>
                  <a:cubicBezTo>
                    <a:pt x="7731" y="7816"/>
                    <a:pt x="7336" y="8495"/>
                    <a:pt x="6758" y="8997"/>
                  </a:cubicBezTo>
                  <a:cubicBezTo>
                    <a:pt x="6130" y="9538"/>
                    <a:pt x="5329" y="9837"/>
                    <a:pt x="4499" y="9837"/>
                  </a:cubicBezTo>
                  <a:cubicBezTo>
                    <a:pt x="2596" y="9837"/>
                    <a:pt x="1048" y="8289"/>
                    <a:pt x="1048" y="6389"/>
                  </a:cubicBezTo>
                  <a:cubicBezTo>
                    <a:pt x="1048" y="4488"/>
                    <a:pt x="2596" y="2940"/>
                    <a:pt x="4499" y="2940"/>
                  </a:cubicBezTo>
                  <a:close/>
                  <a:moveTo>
                    <a:pt x="2824" y="0"/>
                  </a:moveTo>
                  <a:cubicBezTo>
                    <a:pt x="2692" y="0"/>
                    <a:pt x="2569" y="68"/>
                    <a:pt x="2501" y="181"/>
                  </a:cubicBezTo>
                  <a:cubicBezTo>
                    <a:pt x="2431" y="293"/>
                    <a:pt x="2428" y="434"/>
                    <a:pt x="2488" y="553"/>
                  </a:cubicBezTo>
                  <a:lnTo>
                    <a:pt x="2807" y="1186"/>
                  </a:lnTo>
                  <a:cubicBezTo>
                    <a:pt x="2874" y="1314"/>
                    <a:pt x="3003" y="1395"/>
                    <a:pt x="3148" y="1395"/>
                  </a:cubicBezTo>
                  <a:lnTo>
                    <a:pt x="3547" y="1395"/>
                  </a:lnTo>
                  <a:lnTo>
                    <a:pt x="3547" y="1989"/>
                  </a:lnTo>
                  <a:cubicBezTo>
                    <a:pt x="1523" y="2426"/>
                    <a:pt x="0" y="4233"/>
                    <a:pt x="0" y="6387"/>
                  </a:cubicBezTo>
                  <a:cubicBezTo>
                    <a:pt x="0" y="7459"/>
                    <a:pt x="383" y="8497"/>
                    <a:pt x="1079" y="9308"/>
                  </a:cubicBezTo>
                  <a:cubicBezTo>
                    <a:pt x="1111" y="9346"/>
                    <a:pt x="1155" y="9364"/>
                    <a:pt x="1200" y="9364"/>
                  </a:cubicBezTo>
                  <a:cubicBezTo>
                    <a:pt x="1237" y="9364"/>
                    <a:pt x="1274" y="9351"/>
                    <a:pt x="1305" y="9325"/>
                  </a:cubicBezTo>
                  <a:cubicBezTo>
                    <a:pt x="1370" y="9269"/>
                    <a:pt x="1378" y="9169"/>
                    <a:pt x="1322" y="9101"/>
                  </a:cubicBezTo>
                  <a:cubicBezTo>
                    <a:pt x="676" y="8345"/>
                    <a:pt x="320" y="7381"/>
                    <a:pt x="320" y="6385"/>
                  </a:cubicBezTo>
                  <a:cubicBezTo>
                    <a:pt x="320" y="4080"/>
                    <a:pt x="2195" y="2204"/>
                    <a:pt x="4500" y="2204"/>
                  </a:cubicBezTo>
                  <a:cubicBezTo>
                    <a:pt x="5951" y="2204"/>
                    <a:pt x="7287" y="2952"/>
                    <a:pt x="8051" y="4174"/>
                  </a:cubicBezTo>
                  <a:lnTo>
                    <a:pt x="7549" y="4174"/>
                  </a:lnTo>
                  <a:cubicBezTo>
                    <a:pt x="6840" y="3199"/>
                    <a:pt x="5703" y="2619"/>
                    <a:pt x="4499" y="2619"/>
                  </a:cubicBezTo>
                  <a:cubicBezTo>
                    <a:pt x="2421" y="2619"/>
                    <a:pt x="730" y="4310"/>
                    <a:pt x="730" y="6387"/>
                  </a:cubicBezTo>
                  <a:cubicBezTo>
                    <a:pt x="730" y="8464"/>
                    <a:pt x="2421" y="10156"/>
                    <a:pt x="4499" y="10156"/>
                  </a:cubicBezTo>
                  <a:cubicBezTo>
                    <a:pt x="5404" y="10156"/>
                    <a:pt x="6283" y="9827"/>
                    <a:pt x="6965" y="9233"/>
                  </a:cubicBezTo>
                  <a:cubicBezTo>
                    <a:pt x="7614" y="8672"/>
                    <a:pt x="8053" y="7905"/>
                    <a:pt x="8206" y="7068"/>
                  </a:cubicBezTo>
                  <a:lnTo>
                    <a:pt x="8624" y="7068"/>
                  </a:lnTo>
                  <a:cubicBezTo>
                    <a:pt x="8296" y="9072"/>
                    <a:pt x="6549" y="10567"/>
                    <a:pt x="4499" y="10567"/>
                  </a:cubicBezTo>
                  <a:cubicBezTo>
                    <a:pt x="3488" y="10567"/>
                    <a:pt x="2511" y="10201"/>
                    <a:pt x="1751" y="9538"/>
                  </a:cubicBezTo>
                  <a:cubicBezTo>
                    <a:pt x="1721" y="9512"/>
                    <a:pt x="1683" y="9499"/>
                    <a:pt x="1646" y="9499"/>
                  </a:cubicBezTo>
                  <a:cubicBezTo>
                    <a:pt x="1601" y="9499"/>
                    <a:pt x="1557" y="9517"/>
                    <a:pt x="1526" y="9553"/>
                  </a:cubicBezTo>
                  <a:cubicBezTo>
                    <a:pt x="1468" y="9620"/>
                    <a:pt x="1474" y="9722"/>
                    <a:pt x="1540" y="9778"/>
                  </a:cubicBezTo>
                  <a:cubicBezTo>
                    <a:pt x="2360" y="10492"/>
                    <a:pt x="3410" y="10887"/>
                    <a:pt x="4497" y="10887"/>
                  </a:cubicBezTo>
                  <a:cubicBezTo>
                    <a:pt x="6615" y="10887"/>
                    <a:pt x="8434" y="9404"/>
                    <a:pt x="8888" y="7377"/>
                  </a:cubicBezTo>
                  <a:lnTo>
                    <a:pt x="9101" y="7748"/>
                  </a:lnTo>
                  <a:cubicBezTo>
                    <a:pt x="9128" y="7796"/>
                    <a:pt x="9182" y="7828"/>
                    <a:pt x="9238" y="7828"/>
                  </a:cubicBezTo>
                  <a:cubicBezTo>
                    <a:pt x="9296" y="7828"/>
                    <a:pt x="9349" y="7799"/>
                    <a:pt x="9378" y="7748"/>
                  </a:cubicBezTo>
                  <a:lnTo>
                    <a:pt x="9769" y="7069"/>
                  </a:lnTo>
                  <a:lnTo>
                    <a:pt x="10479" y="7069"/>
                  </a:lnTo>
                  <a:cubicBezTo>
                    <a:pt x="10705" y="7069"/>
                    <a:pt x="10885" y="6886"/>
                    <a:pt x="10885" y="6663"/>
                  </a:cubicBezTo>
                  <a:lnTo>
                    <a:pt x="10885" y="6174"/>
                  </a:lnTo>
                  <a:cubicBezTo>
                    <a:pt x="10885" y="6086"/>
                    <a:pt x="10812" y="6015"/>
                    <a:pt x="10725" y="6015"/>
                  </a:cubicBezTo>
                  <a:cubicBezTo>
                    <a:pt x="10639" y="6015"/>
                    <a:pt x="10565" y="6086"/>
                    <a:pt x="10565" y="6174"/>
                  </a:cubicBezTo>
                  <a:lnTo>
                    <a:pt x="10565" y="6663"/>
                  </a:lnTo>
                  <a:cubicBezTo>
                    <a:pt x="10565" y="6712"/>
                    <a:pt x="10526" y="6749"/>
                    <a:pt x="10479" y="6749"/>
                  </a:cubicBezTo>
                  <a:lnTo>
                    <a:pt x="9677" y="6749"/>
                  </a:lnTo>
                  <a:cubicBezTo>
                    <a:pt x="9620" y="6749"/>
                    <a:pt x="9567" y="6780"/>
                    <a:pt x="9540" y="6831"/>
                  </a:cubicBezTo>
                  <a:lnTo>
                    <a:pt x="9238" y="7350"/>
                  </a:lnTo>
                  <a:lnTo>
                    <a:pt x="8939" y="6831"/>
                  </a:lnTo>
                  <a:cubicBezTo>
                    <a:pt x="8912" y="6782"/>
                    <a:pt x="8859" y="6749"/>
                    <a:pt x="8801" y="6749"/>
                  </a:cubicBezTo>
                  <a:lnTo>
                    <a:pt x="7415" y="6749"/>
                  </a:lnTo>
                  <a:cubicBezTo>
                    <a:pt x="7365" y="6749"/>
                    <a:pt x="7328" y="6710"/>
                    <a:pt x="7328" y="6663"/>
                  </a:cubicBezTo>
                  <a:lnTo>
                    <a:pt x="7328" y="4584"/>
                  </a:lnTo>
                  <a:cubicBezTo>
                    <a:pt x="7328" y="4534"/>
                    <a:pt x="7367" y="4495"/>
                    <a:pt x="7415" y="4495"/>
                  </a:cubicBezTo>
                  <a:lnTo>
                    <a:pt x="10477" y="4495"/>
                  </a:lnTo>
                  <a:cubicBezTo>
                    <a:pt x="10526" y="4495"/>
                    <a:pt x="10564" y="4536"/>
                    <a:pt x="10564" y="4584"/>
                  </a:cubicBezTo>
                  <a:lnTo>
                    <a:pt x="10564" y="5589"/>
                  </a:lnTo>
                  <a:cubicBezTo>
                    <a:pt x="10569" y="5679"/>
                    <a:pt x="10639" y="5749"/>
                    <a:pt x="10727" y="5749"/>
                  </a:cubicBezTo>
                  <a:cubicBezTo>
                    <a:pt x="10816" y="5749"/>
                    <a:pt x="10887" y="5676"/>
                    <a:pt x="10887" y="5589"/>
                  </a:cubicBezTo>
                  <a:lnTo>
                    <a:pt x="10887" y="4584"/>
                  </a:lnTo>
                  <a:cubicBezTo>
                    <a:pt x="10887" y="4357"/>
                    <a:pt x="10705" y="4177"/>
                    <a:pt x="10480" y="4177"/>
                  </a:cubicBezTo>
                  <a:lnTo>
                    <a:pt x="8420" y="4177"/>
                  </a:lnTo>
                  <a:cubicBezTo>
                    <a:pt x="7780" y="3046"/>
                    <a:pt x="6695" y="2260"/>
                    <a:pt x="5453" y="1991"/>
                  </a:cubicBezTo>
                  <a:lnTo>
                    <a:pt x="5453" y="1395"/>
                  </a:lnTo>
                  <a:lnTo>
                    <a:pt x="5853" y="1395"/>
                  </a:lnTo>
                  <a:cubicBezTo>
                    <a:pt x="5997" y="1395"/>
                    <a:pt x="6128" y="1314"/>
                    <a:pt x="6193" y="1186"/>
                  </a:cubicBezTo>
                  <a:lnTo>
                    <a:pt x="6515" y="553"/>
                  </a:lnTo>
                  <a:cubicBezTo>
                    <a:pt x="6574" y="434"/>
                    <a:pt x="6569" y="296"/>
                    <a:pt x="6499" y="181"/>
                  </a:cubicBezTo>
                  <a:cubicBezTo>
                    <a:pt x="6430" y="68"/>
                    <a:pt x="6309" y="0"/>
                    <a:pt x="6176" y="0"/>
                  </a:cubicBezTo>
                  <a:lnTo>
                    <a:pt x="5026" y="0"/>
                  </a:lnTo>
                  <a:cubicBezTo>
                    <a:pt x="4939" y="0"/>
                    <a:pt x="4866" y="72"/>
                    <a:pt x="4866" y="160"/>
                  </a:cubicBezTo>
                  <a:cubicBezTo>
                    <a:pt x="4866" y="247"/>
                    <a:pt x="4939" y="318"/>
                    <a:pt x="5026" y="318"/>
                  </a:cubicBezTo>
                  <a:lnTo>
                    <a:pt x="6176" y="318"/>
                  </a:lnTo>
                  <a:cubicBezTo>
                    <a:pt x="6229" y="327"/>
                    <a:pt x="6249" y="358"/>
                    <a:pt x="6232" y="409"/>
                  </a:cubicBezTo>
                  <a:lnTo>
                    <a:pt x="5911" y="1042"/>
                  </a:lnTo>
                  <a:cubicBezTo>
                    <a:pt x="5900" y="1064"/>
                    <a:pt x="5878" y="1076"/>
                    <a:pt x="5856" y="1076"/>
                  </a:cubicBezTo>
                  <a:lnTo>
                    <a:pt x="3146" y="1076"/>
                  </a:lnTo>
                  <a:cubicBezTo>
                    <a:pt x="3122" y="1076"/>
                    <a:pt x="3102" y="1064"/>
                    <a:pt x="3092" y="1042"/>
                  </a:cubicBezTo>
                  <a:lnTo>
                    <a:pt x="2770" y="409"/>
                  </a:lnTo>
                  <a:cubicBezTo>
                    <a:pt x="2753" y="358"/>
                    <a:pt x="2772" y="327"/>
                    <a:pt x="2824" y="318"/>
                  </a:cubicBezTo>
                  <a:lnTo>
                    <a:pt x="4386" y="318"/>
                  </a:lnTo>
                  <a:cubicBezTo>
                    <a:pt x="4473" y="318"/>
                    <a:pt x="4546" y="247"/>
                    <a:pt x="4546" y="160"/>
                  </a:cubicBezTo>
                  <a:cubicBezTo>
                    <a:pt x="4546" y="72"/>
                    <a:pt x="4473" y="0"/>
                    <a:pt x="43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54"/>
            <p:cNvSpPr/>
            <p:nvPr/>
          </p:nvSpPr>
          <p:spPr>
            <a:xfrm>
              <a:off x="988123" y="2253222"/>
              <a:ext cx="9790" cy="29095"/>
            </a:xfrm>
            <a:custGeom>
              <a:rect b="b" l="l" r="r" t="t"/>
              <a:pathLst>
                <a:path extrusionOk="0" h="954" w="321">
                  <a:moveTo>
                    <a:pt x="161" y="0"/>
                  </a:moveTo>
                  <a:cubicBezTo>
                    <a:pt x="74" y="0"/>
                    <a:pt x="1" y="73"/>
                    <a:pt x="1" y="160"/>
                  </a:cubicBezTo>
                  <a:lnTo>
                    <a:pt x="1" y="795"/>
                  </a:lnTo>
                  <a:cubicBezTo>
                    <a:pt x="1" y="882"/>
                    <a:pt x="74" y="953"/>
                    <a:pt x="161" y="953"/>
                  </a:cubicBezTo>
                  <a:cubicBezTo>
                    <a:pt x="247" y="953"/>
                    <a:pt x="320" y="882"/>
                    <a:pt x="320" y="795"/>
                  </a:cubicBezTo>
                  <a:lnTo>
                    <a:pt x="320" y="160"/>
                  </a:lnTo>
                  <a:cubicBezTo>
                    <a:pt x="320" y="73"/>
                    <a:pt x="247" y="0"/>
                    <a:pt x="1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54"/>
            <p:cNvSpPr/>
            <p:nvPr/>
          </p:nvSpPr>
          <p:spPr>
            <a:xfrm>
              <a:off x="988123" y="2285396"/>
              <a:ext cx="9790" cy="16560"/>
            </a:xfrm>
            <a:custGeom>
              <a:rect b="b" l="l" r="r" t="t"/>
              <a:pathLst>
                <a:path extrusionOk="0" h="543" w="321">
                  <a:moveTo>
                    <a:pt x="161" y="0"/>
                  </a:moveTo>
                  <a:cubicBezTo>
                    <a:pt x="74" y="0"/>
                    <a:pt x="1" y="73"/>
                    <a:pt x="1" y="160"/>
                  </a:cubicBezTo>
                  <a:lnTo>
                    <a:pt x="1" y="383"/>
                  </a:lnTo>
                  <a:cubicBezTo>
                    <a:pt x="1" y="470"/>
                    <a:pt x="74" y="543"/>
                    <a:pt x="161" y="543"/>
                  </a:cubicBezTo>
                  <a:cubicBezTo>
                    <a:pt x="247" y="543"/>
                    <a:pt x="320" y="470"/>
                    <a:pt x="320" y="383"/>
                  </a:cubicBezTo>
                  <a:lnTo>
                    <a:pt x="320" y="160"/>
                  </a:lnTo>
                  <a:cubicBezTo>
                    <a:pt x="320" y="72"/>
                    <a:pt x="251" y="0"/>
                    <a:pt x="1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54"/>
            <p:cNvSpPr/>
            <p:nvPr/>
          </p:nvSpPr>
          <p:spPr>
            <a:xfrm>
              <a:off x="852445" y="2199244"/>
              <a:ext cx="9790" cy="17323"/>
            </a:xfrm>
            <a:custGeom>
              <a:rect b="b" l="l" r="r" t="t"/>
              <a:pathLst>
                <a:path extrusionOk="0" h="568" w="321">
                  <a:moveTo>
                    <a:pt x="161" y="1"/>
                  </a:moveTo>
                  <a:cubicBezTo>
                    <a:pt x="74" y="1"/>
                    <a:pt x="1" y="74"/>
                    <a:pt x="1" y="161"/>
                  </a:cubicBezTo>
                  <a:lnTo>
                    <a:pt x="1" y="408"/>
                  </a:lnTo>
                  <a:cubicBezTo>
                    <a:pt x="1" y="498"/>
                    <a:pt x="72" y="567"/>
                    <a:pt x="161" y="567"/>
                  </a:cubicBezTo>
                  <a:cubicBezTo>
                    <a:pt x="247" y="567"/>
                    <a:pt x="320" y="494"/>
                    <a:pt x="320" y="408"/>
                  </a:cubicBezTo>
                  <a:lnTo>
                    <a:pt x="320" y="161"/>
                  </a:lnTo>
                  <a:cubicBezTo>
                    <a:pt x="320" y="74"/>
                    <a:pt x="247" y="1"/>
                    <a:pt x="16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54"/>
            <p:cNvSpPr/>
            <p:nvPr/>
          </p:nvSpPr>
          <p:spPr>
            <a:xfrm>
              <a:off x="915115" y="2227636"/>
              <a:ext cx="15981" cy="15035"/>
            </a:xfrm>
            <a:custGeom>
              <a:rect b="b" l="l" r="r" t="t"/>
              <a:pathLst>
                <a:path extrusionOk="0" h="493" w="524">
                  <a:moveTo>
                    <a:pt x="350" y="1"/>
                  </a:moveTo>
                  <a:cubicBezTo>
                    <a:pt x="310" y="1"/>
                    <a:pt x="269" y="16"/>
                    <a:pt x="237" y="46"/>
                  </a:cubicBezTo>
                  <a:lnTo>
                    <a:pt x="62" y="220"/>
                  </a:lnTo>
                  <a:cubicBezTo>
                    <a:pt x="1" y="283"/>
                    <a:pt x="1" y="385"/>
                    <a:pt x="62" y="446"/>
                  </a:cubicBezTo>
                  <a:cubicBezTo>
                    <a:pt x="94" y="479"/>
                    <a:pt x="135" y="492"/>
                    <a:pt x="174" y="492"/>
                  </a:cubicBezTo>
                  <a:cubicBezTo>
                    <a:pt x="215" y="492"/>
                    <a:pt x="256" y="479"/>
                    <a:pt x="287" y="446"/>
                  </a:cubicBezTo>
                  <a:lnTo>
                    <a:pt x="462" y="271"/>
                  </a:lnTo>
                  <a:cubicBezTo>
                    <a:pt x="523" y="210"/>
                    <a:pt x="523" y="108"/>
                    <a:pt x="462" y="46"/>
                  </a:cubicBezTo>
                  <a:cubicBezTo>
                    <a:pt x="431" y="16"/>
                    <a:pt x="391" y="1"/>
                    <a:pt x="35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54"/>
            <p:cNvSpPr/>
            <p:nvPr/>
          </p:nvSpPr>
          <p:spPr>
            <a:xfrm>
              <a:off x="915115" y="2359227"/>
              <a:ext cx="15981" cy="15066"/>
            </a:xfrm>
            <a:custGeom>
              <a:rect b="b" l="l" r="r" t="t"/>
              <a:pathLst>
                <a:path extrusionOk="0" h="494" w="524">
                  <a:moveTo>
                    <a:pt x="175" y="0"/>
                  </a:moveTo>
                  <a:cubicBezTo>
                    <a:pt x="134" y="0"/>
                    <a:pt x="93" y="15"/>
                    <a:pt x="62" y="46"/>
                  </a:cubicBezTo>
                  <a:cubicBezTo>
                    <a:pt x="1" y="109"/>
                    <a:pt x="1" y="209"/>
                    <a:pt x="62" y="272"/>
                  </a:cubicBezTo>
                  <a:lnTo>
                    <a:pt x="237" y="446"/>
                  </a:lnTo>
                  <a:cubicBezTo>
                    <a:pt x="268" y="478"/>
                    <a:pt x="309" y="493"/>
                    <a:pt x="350" y="493"/>
                  </a:cubicBezTo>
                  <a:cubicBezTo>
                    <a:pt x="390" y="493"/>
                    <a:pt x="430" y="478"/>
                    <a:pt x="462" y="446"/>
                  </a:cubicBezTo>
                  <a:cubicBezTo>
                    <a:pt x="523" y="385"/>
                    <a:pt x="523" y="283"/>
                    <a:pt x="462" y="221"/>
                  </a:cubicBezTo>
                  <a:lnTo>
                    <a:pt x="288" y="46"/>
                  </a:lnTo>
                  <a:cubicBezTo>
                    <a:pt x="257" y="15"/>
                    <a:pt x="216" y="0"/>
                    <a:pt x="1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54"/>
            <p:cNvSpPr/>
            <p:nvPr/>
          </p:nvSpPr>
          <p:spPr>
            <a:xfrm>
              <a:off x="852445" y="2385302"/>
              <a:ext cx="9790" cy="17323"/>
            </a:xfrm>
            <a:custGeom>
              <a:rect b="b" l="l" r="r" t="t"/>
              <a:pathLst>
                <a:path extrusionOk="0" h="568" w="321">
                  <a:moveTo>
                    <a:pt x="161" y="1"/>
                  </a:moveTo>
                  <a:cubicBezTo>
                    <a:pt x="74" y="1"/>
                    <a:pt x="1" y="74"/>
                    <a:pt x="1" y="161"/>
                  </a:cubicBezTo>
                  <a:lnTo>
                    <a:pt x="1" y="407"/>
                  </a:lnTo>
                  <a:cubicBezTo>
                    <a:pt x="1" y="494"/>
                    <a:pt x="74" y="567"/>
                    <a:pt x="161" y="567"/>
                  </a:cubicBezTo>
                  <a:cubicBezTo>
                    <a:pt x="247" y="567"/>
                    <a:pt x="320" y="494"/>
                    <a:pt x="320" y="407"/>
                  </a:cubicBezTo>
                  <a:lnTo>
                    <a:pt x="320" y="161"/>
                  </a:lnTo>
                  <a:cubicBezTo>
                    <a:pt x="320" y="74"/>
                    <a:pt x="247" y="1"/>
                    <a:pt x="16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54"/>
            <p:cNvSpPr/>
            <p:nvPr/>
          </p:nvSpPr>
          <p:spPr>
            <a:xfrm>
              <a:off x="783585" y="2359227"/>
              <a:ext cx="15981" cy="15066"/>
            </a:xfrm>
            <a:custGeom>
              <a:rect b="b" l="l" r="r" t="t"/>
              <a:pathLst>
                <a:path extrusionOk="0" h="494" w="524">
                  <a:moveTo>
                    <a:pt x="348" y="0"/>
                  </a:moveTo>
                  <a:cubicBezTo>
                    <a:pt x="308" y="0"/>
                    <a:pt x="268" y="15"/>
                    <a:pt x="237" y="46"/>
                  </a:cubicBezTo>
                  <a:lnTo>
                    <a:pt x="62" y="221"/>
                  </a:lnTo>
                  <a:cubicBezTo>
                    <a:pt x="1" y="283"/>
                    <a:pt x="1" y="385"/>
                    <a:pt x="62" y="446"/>
                  </a:cubicBezTo>
                  <a:cubicBezTo>
                    <a:pt x="94" y="478"/>
                    <a:pt x="135" y="493"/>
                    <a:pt x="174" y="493"/>
                  </a:cubicBezTo>
                  <a:cubicBezTo>
                    <a:pt x="215" y="493"/>
                    <a:pt x="256" y="478"/>
                    <a:pt x="287" y="446"/>
                  </a:cubicBezTo>
                  <a:lnTo>
                    <a:pt x="462" y="272"/>
                  </a:lnTo>
                  <a:cubicBezTo>
                    <a:pt x="523" y="209"/>
                    <a:pt x="523" y="109"/>
                    <a:pt x="462" y="46"/>
                  </a:cubicBezTo>
                  <a:cubicBezTo>
                    <a:pt x="430" y="15"/>
                    <a:pt x="389" y="0"/>
                    <a:pt x="3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54"/>
            <p:cNvSpPr/>
            <p:nvPr/>
          </p:nvSpPr>
          <p:spPr>
            <a:xfrm>
              <a:off x="755620" y="2296131"/>
              <a:ext cx="17323" cy="9729"/>
            </a:xfrm>
            <a:custGeom>
              <a:rect b="b" l="l" r="r" t="t"/>
              <a:pathLst>
                <a:path extrusionOk="0" h="319" w="568">
                  <a:moveTo>
                    <a:pt x="161" y="0"/>
                  </a:moveTo>
                  <a:cubicBezTo>
                    <a:pt x="74" y="0"/>
                    <a:pt x="1" y="72"/>
                    <a:pt x="1" y="159"/>
                  </a:cubicBezTo>
                  <a:cubicBezTo>
                    <a:pt x="1" y="245"/>
                    <a:pt x="74" y="318"/>
                    <a:pt x="161" y="318"/>
                  </a:cubicBezTo>
                  <a:lnTo>
                    <a:pt x="408" y="318"/>
                  </a:lnTo>
                  <a:cubicBezTo>
                    <a:pt x="494" y="318"/>
                    <a:pt x="567" y="245"/>
                    <a:pt x="567" y="159"/>
                  </a:cubicBezTo>
                  <a:cubicBezTo>
                    <a:pt x="567" y="72"/>
                    <a:pt x="496" y="0"/>
                    <a:pt x="40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54"/>
            <p:cNvSpPr/>
            <p:nvPr/>
          </p:nvSpPr>
          <p:spPr>
            <a:xfrm>
              <a:off x="783585" y="2227636"/>
              <a:ext cx="15981" cy="15035"/>
            </a:xfrm>
            <a:custGeom>
              <a:rect b="b" l="l" r="r" t="t"/>
              <a:pathLst>
                <a:path extrusionOk="0" h="493" w="524">
                  <a:moveTo>
                    <a:pt x="175" y="1"/>
                  </a:moveTo>
                  <a:cubicBezTo>
                    <a:pt x="134" y="1"/>
                    <a:pt x="93" y="16"/>
                    <a:pt x="62" y="46"/>
                  </a:cubicBezTo>
                  <a:cubicBezTo>
                    <a:pt x="1" y="108"/>
                    <a:pt x="1" y="210"/>
                    <a:pt x="62" y="271"/>
                  </a:cubicBezTo>
                  <a:lnTo>
                    <a:pt x="237" y="446"/>
                  </a:lnTo>
                  <a:cubicBezTo>
                    <a:pt x="268" y="479"/>
                    <a:pt x="309" y="492"/>
                    <a:pt x="350" y="492"/>
                  </a:cubicBezTo>
                  <a:cubicBezTo>
                    <a:pt x="391" y="492"/>
                    <a:pt x="430" y="479"/>
                    <a:pt x="462" y="446"/>
                  </a:cubicBezTo>
                  <a:cubicBezTo>
                    <a:pt x="523" y="385"/>
                    <a:pt x="523" y="283"/>
                    <a:pt x="462" y="220"/>
                  </a:cubicBezTo>
                  <a:lnTo>
                    <a:pt x="288" y="46"/>
                  </a:lnTo>
                  <a:cubicBezTo>
                    <a:pt x="257" y="16"/>
                    <a:pt x="216" y="1"/>
                    <a:pt x="1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54"/>
            <p:cNvSpPr/>
            <p:nvPr/>
          </p:nvSpPr>
          <p:spPr>
            <a:xfrm>
              <a:off x="846163" y="2122576"/>
              <a:ext cx="22294" cy="9729"/>
            </a:xfrm>
            <a:custGeom>
              <a:rect b="b" l="l" r="r" t="t"/>
              <a:pathLst>
                <a:path extrusionOk="0" h="319" w="731">
                  <a:moveTo>
                    <a:pt x="161" y="0"/>
                  </a:moveTo>
                  <a:cubicBezTo>
                    <a:pt x="74" y="0"/>
                    <a:pt x="1" y="70"/>
                    <a:pt x="1" y="159"/>
                  </a:cubicBezTo>
                  <a:cubicBezTo>
                    <a:pt x="1" y="247"/>
                    <a:pt x="74" y="318"/>
                    <a:pt x="161" y="318"/>
                  </a:cubicBezTo>
                  <a:lnTo>
                    <a:pt x="571" y="318"/>
                  </a:lnTo>
                  <a:cubicBezTo>
                    <a:pt x="657" y="318"/>
                    <a:pt x="731" y="247"/>
                    <a:pt x="731" y="159"/>
                  </a:cubicBezTo>
                  <a:cubicBezTo>
                    <a:pt x="731" y="72"/>
                    <a:pt x="657" y="0"/>
                    <a:pt x="5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54"/>
            <p:cNvSpPr/>
            <p:nvPr/>
          </p:nvSpPr>
          <p:spPr>
            <a:xfrm>
              <a:off x="840735" y="2228246"/>
              <a:ext cx="33181" cy="73529"/>
            </a:xfrm>
            <a:custGeom>
              <a:rect b="b" l="l" r="r" t="t"/>
              <a:pathLst>
                <a:path extrusionOk="0" h="2411" w="1088">
                  <a:moveTo>
                    <a:pt x="545" y="323"/>
                  </a:moveTo>
                  <a:lnTo>
                    <a:pt x="759" y="443"/>
                  </a:lnTo>
                  <a:lnTo>
                    <a:pt x="645" y="2088"/>
                  </a:lnTo>
                  <a:lnTo>
                    <a:pt x="444" y="2088"/>
                  </a:lnTo>
                  <a:lnTo>
                    <a:pt x="330" y="443"/>
                  </a:lnTo>
                  <a:lnTo>
                    <a:pt x="545" y="323"/>
                  </a:lnTo>
                  <a:close/>
                  <a:moveTo>
                    <a:pt x="543" y="1"/>
                  </a:moveTo>
                  <a:cubicBezTo>
                    <a:pt x="494" y="1"/>
                    <a:pt x="446" y="13"/>
                    <a:pt x="402" y="37"/>
                  </a:cubicBezTo>
                  <a:lnTo>
                    <a:pt x="152" y="178"/>
                  </a:lnTo>
                  <a:cubicBezTo>
                    <a:pt x="56" y="231"/>
                    <a:pt x="0" y="338"/>
                    <a:pt x="7" y="445"/>
                  </a:cubicBezTo>
                  <a:lnTo>
                    <a:pt x="126" y="2145"/>
                  </a:lnTo>
                  <a:cubicBezTo>
                    <a:pt x="136" y="2294"/>
                    <a:pt x="262" y="2410"/>
                    <a:pt x="410" y="2410"/>
                  </a:cubicBezTo>
                  <a:lnTo>
                    <a:pt x="672" y="2410"/>
                  </a:lnTo>
                  <a:cubicBezTo>
                    <a:pt x="822" y="2410"/>
                    <a:pt x="946" y="2294"/>
                    <a:pt x="958" y="2145"/>
                  </a:cubicBezTo>
                  <a:lnTo>
                    <a:pt x="1077" y="445"/>
                  </a:lnTo>
                  <a:cubicBezTo>
                    <a:pt x="1087" y="338"/>
                    <a:pt x="1029" y="231"/>
                    <a:pt x="934" y="178"/>
                  </a:cubicBezTo>
                  <a:lnTo>
                    <a:pt x="682" y="37"/>
                  </a:lnTo>
                  <a:cubicBezTo>
                    <a:pt x="639" y="13"/>
                    <a:pt x="591" y="1"/>
                    <a:pt x="5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2" name="Google Shape;602;p54"/>
          <p:cNvSpPr txBox="1"/>
          <p:nvPr>
            <p:ph idx="4294967295" type="subTitle"/>
          </p:nvPr>
        </p:nvSpPr>
        <p:spPr>
          <a:xfrm>
            <a:off x="631253" y="1209450"/>
            <a:ext cx="6488700" cy="118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Anaheim"/>
              <a:buChar char="●"/>
            </a:pPr>
            <a:r>
              <a:rPr lang="en" sz="1600"/>
              <a:t>연료 및 차종 선택에 따른 그래프 구현 (</a:t>
            </a:r>
            <a:r>
              <a:rPr lang="en" sz="1600"/>
              <a:t>Plotly 이용)</a:t>
            </a:r>
            <a:endParaRPr/>
          </a:p>
        </p:txBody>
      </p:sp>
      <p:pic>
        <p:nvPicPr>
          <p:cNvPr id="603" name="Google Shape;603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8200" y="1752600"/>
            <a:ext cx="4038601" cy="2743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04" name="Google Shape;604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69796" y="1752600"/>
            <a:ext cx="4098003" cy="2743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05" name="Google Shape;605;p54"/>
          <p:cNvSpPr/>
          <p:nvPr/>
        </p:nvSpPr>
        <p:spPr>
          <a:xfrm>
            <a:off x="6096000" y="3733800"/>
            <a:ext cx="990600" cy="990600"/>
          </a:xfrm>
          <a:prstGeom prst="ellipse">
            <a:avLst/>
          </a:prstGeom>
          <a:solidFill>
            <a:srgbClr val="000000">
              <a:alpha val="0"/>
            </a:srgbClr>
          </a:solidFill>
          <a:ln cap="flat" cmpd="sng" w="76200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55"/>
          <p:cNvSpPr txBox="1"/>
          <p:nvPr>
            <p:ph type="title"/>
          </p:nvPr>
        </p:nvSpPr>
        <p:spPr>
          <a:xfrm>
            <a:off x="720000" y="540000"/>
            <a:ext cx="7704000" cy="62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50">
                <a:solidFill>
                  <a:srgbClr val="CE917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🚗</a:t>
            </a:r>
            <a:r>
              <a:rPr b="1" lang="en">
                <a:latin typeface="Assistant"/>
                <a:ea typeface="Assistant"/>
                <a:cs typeface="Assistant"/>
                <a:sym typeface="Assistant"/>
              </a:rPr>
              <a:t>연도별 연료 순위 Streamlit 구현</a:t>
            </a:r>
            <a:endParaRPr b="1"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611" name="Google Shape;611;p55">
            <a:hlinkClick action="ppaction://hlinkshowjump?jump=previousslide"/>
          </p:cNvPr>
          <p:cNvSpPr/>
          <p:nvPr/>
        </p:nvSpPr>
        <p:spPr>
          <a:xfrm>
            <a:off x="4375825" y="253425"/>
            <a:ext cx="96900" cy="96900"/>
          </a:xfrm>
          <a:prstGeom prst="ellipse">
            <a:avLst/>
          </a:prstGeom>
          <a:solidFill>
            <a:srgbClr val="B0B0B0">
              <a:alpha val="636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2" name="Google Shape;612;p55"/>
          <p:cNvSpPr/>
          <p:nvPr/>
        </p:nvSpPr>
        <p:spPr>
          <a:xfrm>
            <a:off x="4527650" y="253425"/>
            <a:ext cx="96900" cy="96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3" name="Google Shape;613;p55">
            <a:hlinkClick action="ppaction://hlinkshowjump?jump=nextslide"/>
          </p:cNvPr>
          <p:cNvSpPr/>
          <p:nvPr/>
        </p:nvSpPr>
        <p:spPr>
          <a:xfrm>
            <a:off x="4679475" y="253425"/>
            <a:ext cx="96900" cy="96900"/>
          </a:xfrm>
          <a:prstGeom prst="ellipse">
            <a:avLst/>
          </a:prstGeom>
          <a:solidFill>
            <a:srgbClr val="B0B0B0">
              <a:alpha val="636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4" name="Google Shape;614;p55">
            <a:hlinkClick action="ppaction://hlinksldjump" r:id="rId3"/>
          </p:cNvPr>
          <p:cNvSpPr/>
          <p:nvPr/>
        </p:nvSpPr>
        <p:spPr>
          <a:xfrm>
            <a:off x="4215801" y="253422"/>
            <a:ext cx="105103" cy="96905"/>
          </a:xfrm>
          <a:custGeom>
            <a:rect b="b" l="l" r="r" t="t"/>
            <a:pathLst>
              <a:path extrusionOk="0" h="10342" w="11217">
                <a:moveTo>
                  <a:pt x="3394" y="1186"/>
                </a:moveTo>
                <a:lnTo>
                  <a:pt x="3394" y="1507"/>
                </a:lnTo>
                <a:lnTo>
                  <a:pt x="1668" y="1507"/>
                </a:lnTo>
                <a:lnTo>
                  <a:pt x="1668" y="1186"/>
                </a:lnTo>
                <a:close/>
                <a:moveTo>
                  <a:pt x="3096" y="1829"/>
                </a:moveTo>
                <a:lnTo>
                  <a:pt x="3096" y="2090"/>
                </a:lnTo>
                <a:lnTo>
                  <a:pt x="2013" y="3043"/>
                </a:lnTo>
                <a:lnTo>
                  <a:pt x="2013" y="1829"/>
                </a:lnTo>
                <a:close/>
                <a:moveTo>
                  <a:pt x="6740" y="5948"/>
                </a:moveTo>
                <a:cubicBezTo>
                  <a:pt x="6775" y="5948"/>
                  <a:pt x="6799" y="5972"/>
                  <a:pt x="6799" y="6008"/>
                </a:cubicBezTo>
                <a:lnTo>
                  <a:pt x="6799" y="10020"/>
                </a:lnTo>
                <a:lnTo>
                  <a:pt x="4644" y="10020"/>
                </a:lnTo>
                <a:lnTo>
                  <a:pt x="4644" y="6008"/>
                </a:lnTo>
                <a:cubicBezTo>
                  <a:pt x="4644" y="5972"/>
                  <a:pt x="4668" y="5948"/>
                  <a:pt x="4704" y="5948"/>
                </a:cubicBezTo>
                <a:close/>
                <a:moveTo>
                  <a:pt x="5601" y="1"/>
                </a:moveTo>
                <a:cubicBezTo>
                  <a:pt x="5543" y="1"/>
                  <a:pt x="5484" y="19"/>
                  <a:pt x="5430" y="55"/>
                </a:cubicBezTo>
                <a:lnTo>
                  <a:pt x="3692" y="1567"/>
                </a:lnTo>
                <a:lnTo>
                  <a:pt x="3692" y="1126"/>
                </a:lnTo>
                <a:cubicBezTo>
                  <a:pt x="3692" y="995"/>
                  <a:pt x="3573" y="876"/>
                  <a:pt x="3442" y="876"/>
                </a:cubicBezTo>
                <a:lnTo>
                  <a:pt x="1596" y="876"/>
                </a:lnTo>
                <a:cubicBezTo>
                  <a:pt x="1453" y="876"/>
                  <a:pt x="1334" y="995"/>
                  <a:pt x="1334" y="1126"/>
                </a:cubicBezTo>
                <a:lnTo>
                  <a:pt x="1334" y="1590"/>
                </a:lnTo>
                <a:cubicBezTo>
                  <a:pt x="1334" y="1721"/>
                  <a:pt x="1453" y="1840"/>
                  <a:pt x="1596" y="1840"/>
                </a:cubicBezTo>
                <a:lnTo>
                  <a:pt x="1691" y="1840"/>
                </a:lnTo>
                <a:lnTo>
                  <a:pt x="1691" y="3329"/>
                </a:lnTo>
                <a:lnTo>
                  <a:pt x="108" y="4710"/>
                </a:lnTo>
                <a:cubicBezTo>
                  <a:pt x="25" y="4781"/>
                  <a:pt x="1" y="4888"/>
                  <a:pt x="25" y="4984"/>
                </a:cubicBezTo>
                <a:cubicBezTo>
                  <a:pt x="60" y="5079"/>
                  <a:pt x="167" y="5138"/>
                  <a:pt x="251" y="5138"/>
                </a:cubicBezTo>
                <a:lnTo>
                  <a:pt x="1322" y="5138"/>
                </a:lnTo>
                <a:lnTo>
                  <a:pt x="1322" y="7972"/>
                </a:lnTo>
                <a:cubicBezTo>
                  <a:pt x="1322" y="8056"/>
                  <a:pt x="1394" y="8139"/>
                  <a:pt x="1489" y="8139"/>
                </a:cubicBezTo>
                <a:cubicBezTo>
                  <a:pt x="1572" y="8139"/>
                  <a:pt x="1656" y="8056"/>
                  <a:pt x="1656" y="7972"/>
                </a:cubicBezTo>
                <a:lnTo>
                  <a:pt x="1656" y="5055"/>
                </a:lnTo>
                <a:lnTo>
                  <a:pt x="5609" y="1614"/>
                </a:lnTo>
                <a:lnTo>
                  <a:pt x="9561" y="5055"/>
                </a:lnTo>
                <a:lnTo>
                  <a:pt x="9561" y="9937"/>
                </a:lnTo>
                <a:cubicBezTo>
                  <a:pt x="9561" y="9984"/>
                  <a:pt x="9526" y="10020"/>
                  <a:pt x="9478" y="10020"/>
                </a:cubicBezTo>
                <a:lnTo>
                  <a:pt x="7109" y="10020"/>
                </a:lnTo>
                <a:lnTo>
                  <a:pt x="7109" y="6008"/>
                </a:lnTo>
                <a:cubicBezTo>
                  <a:pt x="7109" y="5793"/>
                  <a:pt x="6930" y="5615"/>
                  <a:pt x="6728" y="5615"/>
                </a:cubicBezTo>
                <a:lnTo>
                  <a:pt x="4680" y="5615"/>
                </a:lnTo>
                <a:cubicBezTo>
                  <a:pt x="4478" y="5615"/>
                  <a:pt x="4299" y="5793"/>
                  <a:pt x="4299" y="6008"/>
                </a:cubicBezTo>
                <a:lnTo>
                  <a:pt x="4299" y="10020"/>
                </a:lnTo>
                <a:lnTo>
                  <a:pt x="1739" y="10020"/>
                </a:lnTo>
                <a:cubicBezTo>
                  <a:pt x="1691" y="10020"/>
                  <a:pt x="1656" y="9984"/>
                  <a:pt x="1656" y="9937"/>
                </a:cubicBezTo>
                <a:lnTo>
                  <a:pt x="1656" y="8734"/>
                </a:lnTo>
                <a:cubicBezTo>
                  <a:pt x="1656" y="8639"/>
                  <a:pt x="1572" y="8567"/>
                  <a:pt x="1489" y="8567"/>
                </a:cubicBezTo>
                <a:cubicBezTo>
                  <a:pt x="1394" y="8567"/>
                  <a:pt x="1322" y="8639"/>
                  <a:pt x="1322" y="8734"/>
                </a:cubicBezTo>
                <a:lnTo>
                  <a:pt x="1322" y="9937"/>
                </a:lnTo>
                <a:cubicBezTo>
                  <a:pt x="1322" y="10163"/>
                  <a:pt x="1501" y="10342"/>
                  <a:pt x="1727" y="10342"/>
                </a:cubicBezTo>
                <a:lnTo>
                  <a:pt x="9466" y="10342"/>
                </a:lnTo>
                <a:cubicBezTo>
                  <a:pt x="9692" y="10342"/>
                  <a:pt x="9871" y="10163"/>
                  <a:pt x="9871" y="9937"/>
                </a:cubicBezTo>
                <a:lnTo>
                  <a:pt x="9871" y="5127"/>
                </a:lnTo>
                <a:lnTo>
                  <a:pt x="10943" y="5127"/>
                </a:lnTo>
                <a:cubicBezTo>
                  <a:pt x="11038" y="5127"/>
                  <a:pt x="11133" y="5067"/>
                  <a:pt x="11157" y="4960"/>
                </a:cubicBezTo>
                <a:cubicBezTo>
                  <a:pt x="11216" y="4877"/>
                  <a:pt x="11205" y="4769"/>
                  <a:pt x="11121" y="4698"/>
                </a:cubicBezTo>
                <a:lnTo>
                  <a:pt x="8811" y="2686"/>
                </a:lnTo>
                <a:cubicBezTo>
                  <a:pt x="8785" y="2659"/>
                  <a:pt x="8748" y="2647"/>
                  <a:pt x="8711" y="2647"/>
                </a:cubicBezTo>
                <a:cubicBezTo>
                  <a:pt x="8665" y="2647"/>
                  <a:pt x="8618" y="2665"/>
                  <a:pt x="8585" y="2698"/>
                </a:cubicBezTo>
                <a:cubicBezTo>
                  <a:pt x="8526" y="2757"/>
                  <a:pt x="8538" y="2864"/>
                  <a:pt x="8597" y="2924"/>
                </a:cubicBezTo>
                <a:lnTo>
                  <a:pt x="10764" y="4805"/>
                </a:lnTo>
                <a:lnTo>
                  <a:pt x="9776" y="4805"/>
                </a:lnTo>
                <a:lnTo>
                  <a:pt x="5763" y="1305"/>
                </a:lnTo>
                <a:cubicBezTo>
                  <a:pt x="5716" y="1269"/>
                  <a:pt x="5659" y="1251"/>
                  <a:pt x="5601" y="1251"/>
                </a:cubicBezTo>
                <a:cubicBezTo>
                  <a:pt x="5543" y="1251"/>
                  <a:pt x="5484" y="1269"/>
                  <a:pt x="5430" y="1305"/>
                </a:cubicBezTo>
                <a:lnTo>
                  <a:pt x="1418" y="4805"/>
                </a:lnTo>
                <a:lnTo>
                  <a:pt x="429" y="4805"/>
                </a:lnTo>
                <a:lnTo>
                  <a:pt x="1918" y="3507"/>
                </a:lnTo>
                <a:lnTo>
                  <a:pt x="3335" y="2281"/>
                </a:lnTo>
                <a:lnTo>
                  <a:pt x="5609" y="340"/>
                </a:lnTo>
                <a:lnTo>
                  <a:pt x="8026" y="2436"/>
                </a:lnTo>
                <a:cubicBezTo>
                  <a:pt x="8052" y="2463"/>
                  <a:pt x="8086" y="2475"/>
                  <a:pt x="8121" y="2475"/>
                </a:cubicBezTo>
                <a:cubicBezTo>
                  <a:pt x="8164" y="2475"/>
                  <a:pt x="8207" y="2457"/>
                  <a:pt x="8240" y="2424"/>
                </a:cubicBezTo>
                <a:cubicBezTo>
                  <a:pt x="8299" y="2364"/>
                  <a:pt x="8288" y="2257"/>
                  <a:pt x="8228" y="2198"/>
                </a:cubicBezTo>
                <a:lnTo>
                  <a:pt x="5763" y="55"/>
                </a:lnTo>
                <a:cubicBezTo>
                  <a:pt x="5716" y="19"/>
                  <a:pt x="5659" y="1"/>
                  <a:pt x="5601" y="1"/>
                </a:cubicBezTo>
                <a:close/>
              </a:path>
            </a:pathLst>
          </a:custGeom>
          <a:solidFill>
            <a:schemeClr val="accen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15" name="Google Shape;615;p55"/>
          <p:cNvGrpSpPr/>
          <p:nvPr/>
        </p:nvGrpSpPr>
        <p:grpSpPr>
          <a:xfrm>
            <a:off x="5080488" y="2750589"/>
            <a:ext cx="422708" cy="422708"/>
            <a:chOff x="720152" y="2106078"/>
            <a:chExt cx="332057" cy="332057"/>
          </a:xfrm>
        </p:grpSpPr>
        <p:sp>
          <p:nvSpPr>
            <p:cNvPr id="616" name="Google Shape;616;p55"/>
            <p:cNvSpPr/>
            <p:nvPr/>
          </p:nvSpPr>
          <p:spPr>
            <a:xfrm>
              <a:off x="720152" y="2106078"/>
              <a:ext cx="332057" cy="332057"/>
            </a:xfrm>
            <a:custGeom>
              <a:rect b="b" l="l" r="r" t="t"/>
              <a:pathLst>
                <a:path extrusionOk="0" h="10888" w="10888">
                  <a:moveTo>
                    <a:pt x="5133" y="1397"/>
                  </a:moveTo>
                  <a:lnTo>
                    <a:pt x="5133" y="1936"/>
                  </a:lnTo>
                  <a:cubicBezTo>
                    <a:pt x="4924" y="1906"/>
                    <a:pt x="4713" y="1890"/>
                    <a:pt x="4499" y="1890"/>
                  </a:cubicBezTo>
                  <a:cubicBezTo>
                    <a:pt x="4284" y="1890"/>
                    <a:pt x="4071" y="1906"/>
                    <a:pt x="3866" y="1936"/>
                  </a:cubicBezTo>
                  <a:lnTo>
                    <a:pt x="3866" y="1397"/>
                  </a:lnTo>
                  <a:close/>
                  <a:moveTo>
                    <a:pt x="4499" y="2940"/>
                  </a:moveTo>
                  <a:cubicBezTo>
                    <a:pt x="5552" y="2940"/>
                    <a:pt x="6545" y="3422"/>
                    <a:pt x="7197" y="4242"/>
                  </a:cubicBezTo>
                  <a:cubicBezTo>
                    <a:pt x="7085" y="4313"/>
                    <a:pt x="7010" y="4441"/>
                    <a:pt x="7010" y="4584"/>
                  </a:cubicBezTo>
                  <a:lnTo>
                    <a:pt x="7010" y="6663"/>
                  </a:lnTo>
                  <a:cubicBezTo>
                    <a:pt x="7010" y="6889"/>
                    <a:pt x="7193" y="7071"/>
                    <a:pt x="7416" y="7071"/>
                  </a:cubicBezTo>
                  <a:lnTo>
                    <a:pt x="7881" y="7071"/>
                  </a:lnTo>
                  <a:cubicBezTo>
                    <a:pt x="7731" y="7816"/>
                    <a:pt x="7336" y="8495"/>
                    <a:pt x="6758" y="8997"/>
                  </a:cubicBezTo>
                  <a:cubicBezTo>
                    <a:pt x="6130" y="9538"/>
                    <a:pt x="5329" y="9837"/>
                    <a:pt x="4499" y="9837"/>
                  </a:cubicBezTo>
                  <a:cubicBezTo>
                    <a:pt x="2596" y="9837"/>
                    <a:pt x="1048" y="8289"/>
                    <a:pt x="1048" y="6389"/>
                  </a:cubicBezTo>
                  <a:cubicBezTo>
                    <a:pt x="1048" y="4488"/>
                    <a:pt x="2596" y="2940"/>
                    <a:pt x="4499" y="2940"/>
                  </a:cubicBezTo>
                  <a:close/>
                  <a:moveTo>
                    <a:pt x="2824" y="0"/>
                  </a:moveTo>
                  <a:cubicBezTo>
                    <a:pt x="2692" y="0"/>
                    <a:pt x="2569" y="68"/>
                    <a:pt x="2501" y="181"/>
                  </a:cubicBezTo>
                  <a:cubicBezTo>
                    <a:pt x="2431" y="293"/>
                    <a:pt x="2428" y="434"/>
                    <a:pt x="2488" y="553"/>
                  </a:cubicBezTo>
                  <a:lnTo>
                    <a:pt x="2807" y="1186"/>
                  </a:lnTo>
                  <a:cubicBezTo>
                    <a:pt x="2874" y="1314"/>
                    <a:pt x="3003" y="1395"/>
                    <a:pt x="3148" y="1395"/>
                  </a:cubicBezTo>
                  <a:lnTo>
                    <a:pt x="3547" y="1395"/>
                  </a:lnTo>
                  <a:lnTo>
                    <a:pt x="3547" y="1989"/>
                  </a:lnTo>
                  <a:cubicBezTo>
                    <a:pt x="1523" y="2426"/>
                    <a:pt x="0" y="4233"/>
                    <a:pt x="0" y="6387"/>
                  </a:cubicBezTo>
                  <a:cubicBezTo>
                    <a:pt x="0" y="7459"/>
                    <a:pt x="383" y="8497"/>
                    <a:pt x="1079" y="9308"/>
                  </a:cubicBezTo>
                  <a:cubicBezTo>
                    <a:pt x="1111" y="9346"/>
                    <a:pt x="1155" y="9364"/>
                    <a:pt x="1200" y="9364"/>
                  </a:cubicBezTo>
                  <a:cubicBezTo>
                    <a:pt x="1237" y="9364"/>
                    <a:pt x="1274" y="9351"/>
                    <a:pt x="1305" y="9325"/>
                  </a:cubicBezTo>
                  <a:cubicBezTo>
                    <a:pt x="1370" y="9269"/>
                    <a:pt x="1378" y="9169"/>
                    <a:pt x="1322" y="9101"/>
                  </a:cubicBezTo>
                  <a:cubicBezTo>
                    <a:pt x="676" y="8345"/>
                    <a:pt x="320" y="7381"/>
                    <a:pt x="320" y="6385"/>
                  </a:cubicBezTo>
                  <a:cubicBezTo>
                    <a:pt x="320" y="4080"/>
                    <a:pt x="2195" y="2204"/>
                    <a:pt x="4500" y="2204"/>
                  </a:cubicBezTo>
                  <a:cubicBezTo>
                    <a:pt x="5951" y="2204"/>
                    <a:pt x="7287" y="2952"/>
                    <a:pt x="8051" y="4174"/>
                  </a:cubicBezTo>
                  <a:lnTo>
                    <a:pt x="7549" y="4174"/>
                  </a:lnTo>
                  <a:cubicBezTo>
                    <a:pt x="6840" y="3199"/>
                    <a:pt x="5703" y="2619"/>
                    <a:pt x="4499" y="2619"/>
                  </a:cubicBezTo>
                  <a:cubicBezTo>
                    <a:pt x="2421" y="2619"/>
                    <a:pt x="730" y="4310"/>
                    <a:pt x="730" y="6387"/>
                  </a:cubicBezTo>
                  <a:cubicBezTo>
                    <a:pt x="730" y="8464"/>
                    <a:pt x="2421" y="10156"/>
                    <a:pt x="4499" y="10156"/>
                  </a:cubicBezTo>
                  <a:cubicBezTo>
                    <a:pt x="5404" y="10156"/>
                    <a:pt x="6283" y="9827"/>
                    <a:pt x="6965" y="9233"/>
                  </a:cubicBezTo>
                  <a:cubicBezTo>
                    <a:pt x="7614" y="8672"/>
                    <a:pt x="8053" y="7905"/>
                    <a:pt x="8206" y="7068"/>
                  </a:cubicBezTo>
                  <a:lnTo>
                    <a:pt x="8624" y="7068"/>
                  </a:lnTo>
                  <a:cubicBezTo>
                    <a:pt x="8296" y="9072"/>
                    <a:pt x="6549" y="10567"/>
                    <a:pt x="4499" y="10567"/>
                  </a:cubicBezTo>
                  <a:cubicBezTo>
                    <a:pt x="3488" y="10567"/>
                    <a:pt x="2511" y="10201"/>
                    <a:pt x="1751" y="9538"/>
                  </a:cubicBezTo>
                  <a:cubicBezTo>
                    <a:pt x="1721" y="9512"/>
                    <a:pt x="1683" y="9499"/>
                    <a:pt x="1646" y="9499"/>
                  </a:cubicBezTo>
                  <a:cubicBezTo>
                    <a:pt x="1601" y="9499"/>
                    <a:pt x="1557" y="9517"/>
                    <a:pt x="1526" y="9553"/>
                  </a:cubicBezTo>
                  <a:cubicBezTo>
                    <a:pt x="1468" y="9620"/>
                    <a:pt x="1474" y="9722"/>
                    <a:pt x="1540" y="9778"/>
                  </a:cubicBezTo>
                  <a:cubicBezTo>
                    <a:pt x="2360" y="10492"/>
                    <a:pt x="3410" y="10887"/>
                    <a:pt x="4497" y="10887"/>
                  </a:cubicBezTo>
                  <a:cubicBezTo>
                    <a:pt x="6615" y="10887"/>
                    <a:pt x="8434" y="9404"/>
                    <a:pt x="8888" y="7377"/>
                  </a:cubicBezTo>
                  <a:lnTo>
                    <a:pt x="9101" y="7748"/>
                  </a:lnTo>
                  <a:cubicBezTo>
                    <a:pt x="9128" y="7796"/>
                    <a:pt x="9182" y="7828"/>
                    <a:pt x="9238" y="7828"/>
                  </a:cubicBezTo>
                  <a:cubicBezTo>
                    <a:pt x="9296" y="7828"/>
                    <a:pt x="9349" y="7799"/>
                    <a:pt x="9378" y="7748"/>
                  </a:cubicBezTo>
                  <a:lnTo>
                    <a:pt x="9769" y="7069"/>
                  </a:lnTo>
                  <a:lnTo>
                    <a:pt x="10479" y="7069"/>
                  </a:lnTo>
                  <a:cubicBezTo>
                    <a:pt x="10705" y="7069"/>
                    <a:pt x="10885" y="6886"/>
                    <a:pt x="10885" y="6663"/>
                  </a:cubicBezTo>
                  <a:lnTo>
                    <a:pt x="10885" y="6174"/>
                  </a:lnTo>
                  <a:cubicBezTo>
                    <a:pt x="10885" y="6086"/>
                    <a:pt x="10812" y="6015"/>
                    <a:pt x="10725" y="6015"/>
                  </a:cubicBezTo>
                  <a:cubicBezTo>
                    <a:pt x="10639" y="6015"/>
                    <a:pt x="10565" y="6086"/>
                    <a:pt x="10565" y="6174"/>
                  </a:cubicBezTo>
                  <a:lnTo>
                    <a:pt x="10565" y="6663"/>
                  </a:lnTo>
                  <a:cubicBezTo>
                    <a:pt x="10565" y="6712"/>
                    <a:pt x="10526" y="6749"/>
                    <a:pt x="10479" y="6749"/>
                  </a:cubicBezTo>
                  <a:lnTo>
                    <a:pt x="9677" y="6749"/>
                  </a:lnTo>
                  <a:cubicBezTo>
                    <a:pt x="9620" y="6749"/>
                    <a:pt x="9567" y="6780"/>
                    <a:pt x="9540" y="6831"/>
                  </a:cubicBezTo>
                  <a:lnTo>
                    <a:pt x="9238" y="7350"/>
                  </a:lnTo>
                  <a:lnTo>
                    <a:pt x="8939" y="6831"/>
                  </a:lnTo>
                  <a:cubicBezTo>
                    <a:pt x="8912" y="6782"/>
                    <a:pt x="8859" y="6749"/>
                    <a:pt x="8801" y="6749"/>
                  </a:cubicBezTo>
                  <a:lnTo>
                    <a:pt x="7415" y="6749"/>
                  </a:lnTo>
                  <a:cubicBezTo>
                    <a:pt x="7365" y="6749"/>
                    <a:pt x="7328" y="6710"/>
                    <a:pt x="7328" y="6663"/>
                  </a:cubicBezTo>
                  <a:lnTo>
                    <a:pt x="7328" y="4584"/>
                  </a:lnTo>
                  <a:cubicBezTo>
                    <a:pt x="7328" y="4534"/>
                    <a:pt x="7367" y="4495"/>
                    <a:pt x="7415" y="4495"/>
                  </a:cubicBezTo>
                  <a:lnTo>
                    <a:pt x="10477" y="4495"/>
                  </a:lnTo>
                  <a:cubicBezTo>
                    <a:pt x="10526" y="4495"/>
                    <a:pt x="10564" y="4536"/>
                    <a:pt x="10564" y="4584"/>
                  </a:cubicBezTo>
                  <a:lnTo>
                    <a:pt x="10564" y="5589"/>
                  </a:lnTo>
                  <a:cubicBezTo>
                    <a:pt x="10569" y="5679"/>
                    <a:pt x="10639" y="5749"/>
                    <a:pt x="10727" y="5749"/>
                  </a:cubicBezTo>
                  <a:cubicBezTo>
                    <a:pt x="10816" y="5749"/>
                    <a:pt x="10887" y="5676"/>
                    <a:pt x="10887" y="5589"/>
                  </a:cubicBezTo>
                  <a:lnTo>
                    <a:pt x="10887" y="4584"/>
                  </a:lnTo>
                  <a:cubicBezTo>
                    <a:pt x="10887" y="4357"/>
                    <a:pt x="10705" y="4177"/>
                    <a:pt x="10480" y="4177"/>
                  </a:cubicBezTo>
                  <a:lnTo>
                    <a:pt x="8420" y="4177"/>
                  </a:lnTo>
                  <a:cubicBezTo>
                    <a:pt x="7780" y="3046"/>
                    <a:pt x="6695" y="2260"/>
                    <a:pt x="5453" y="1991"/>
                  </a:cubicBezTo>
                  <a:lnTo>
                    <a:pt x="5453" y="1395"/>
                  </a:lnTo>
                  <a:lnTo>
                    <a:pt x="5853" y="1395"/>
                  </a:lnTo>
                  <a:cubicBezTo>
                    <a:pt x="5997" y="1395"/>
                    <a:pt x="6128" y="1314"/>
                    <a:pt x="6193" y="1186"/>
                  </a:cubicBezTo>
                  <a:lnTo>
                    <a:pt x="6515" y="553"/>
                  </a:lnTo>
                  <a:cubicBezTo>
                    <a:pt x="6574" y="434"/>
                    <a:pt x="6569" y="296"/>
                    <a:pt x="6499" y="181"/>
                  </a:cubicBezTo>
                  <a:cubicBezTo>
                    <a:pt x="6430" y="68"/>
                    <a:pt x="6309" y="0"/>
                    <a:pt x="6176" y="0"/>
                  </a:cubicBezTo>
                  <a:lnTo>
                    <a:pt x="5026" y="0"/>
                  </a:lnTo>
                  <a:cubicBezTo>
                    <a:pt x="4939" y="0"/>
                    <a:pt x="4866" y="72"/>
                    <a:pt x="4866" y="160"/>
                  </a:cubicBezTo>
                  <a:cubicBezTo>
                    <a:pt x="4866" y="247"/>
                    <a:pt x="4939" y="318"/>
                    <a:pt x="5026" y="318"/>
                  </a:cubicBezTo>
                  <a:lnTo>
                    <a:pt x="6176" y="318"/>
                  </a:lnTo>
                  <a:cubicBezTo>
                    <a:pt x="6229" y="327"/>
                    <a:pt x="6249" y="358"/>
                    <a:pt x="6232" y="409"/>
                  </a:cubicBezTo>
                  <a:lnTo>
                    <a:pt x="5911" y="1042"/>
                  </a:lnTo>
                  <a:cubicBezTo>
                    <a:pt x="5900" y="1064"/>
                    <a:pt x="5878" y="1076"/>
                    <a:pt x="5856" y="1076"/>
                  </a:cubicBezTo>
                  <a:lnTo>
                    <a:pt x="3146" y="1076"/>
                  </a:lnTo>
                  <a:cubicBezTo>
                    <a:pt x="3122" y="1076"/>
                    <a:pt x="3102" y="1064"/>
                    <a:pt x="3092" y="1042"/>
                  </a:cubicBezTo>
                  <a:lnTo>
                    <a:pt x="2770" y="409"/>
                  </a:lnTo>
                  <a:cubicBezTo>
                    <a:pt x="2753" y="358"/>
                    <a:pt x="2772" y="327"/>
                    <a:pt x="2824" y="318"/>
                  </a:cubicBezTo>
                  <a:lnTo>
                    <a:pt x="4386" y="318"/>
                  </a:lnTo>
                  <a:cubicBezTo>
                    <a:pt x="4473" y="318"/>
                    <a:pt x="4546" y="247"/>
                    <a:pt x="4546" y="160"/>
                  </a:cubicBezTo>
                  <a:cubicBezTo>
                    <a:pt x="4546" y="72"/>
                    <a:pt x="4473" y="0"/>
                    <a:pt x="43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55"/>
            <p:cNvSpPr/>
            <p:nvPr/>
          </p:nvSpPr>
          <p:spPr>
            <a:xfrm>
              <a:off x="988123" y="2253222"/>
              <a:ext cx="9790" cy="29095"/>
            </a:xfrm>
            <a:custGeom>
              <a:rect b="b" l="l" r="r" t="t"/>
              <a:pathLst>
                <a:path extrusionOk="0" h="954" w="321">
                  <a:moveTo>
                    <a:pt x="161" y="0"/>
                  </a:moveTo>
                  <a:cubicBezTo>
                    <a:pt x="74" y="0"/>
                    <a:pt x="1" y="73"/>
                    <a:pt x="1" y="160"/>
                  </a:cubicBezTo>
                  <a:lnTo>
                    <a:pt x="1" y="795"/>
                  </a:lnTo>
                  <a:cubicBezTo>
                    <a:pt x="1" y="882"/>
                    <a:pt x="74" y="953"/>
                    <a:pt x="161" y="953"/>
                  </a:cubicBezTo>
                  <a:cubicBezTo>
                    <a:pt x="247" y="953"/>
                    <a:pt x="320" y="882"/>
                    <a:pt x="320" y="795"/>
                  </a:cubicBezTo>
                  <a:lnTo>
                    <a:pt x="320" y="160"/>
                  </a:lnTo>
                  <a:cubicBezTo>
                    <a:pt x="320" y="73"/>
                    <a:pt x="247" y="0"/>
                    <a:pt x="1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55"/>
            <p:cNvSpPr/>
            <p:nvPr/>
          </p:nvSpPr>
          <p:spPr>
            <a:xfrm>
              <a:off x="988123" y="2285396"/>
              <a:ext cx="9790" cy="16560"/>
            </a:xfrm>
            <a:custGeom>
              <a:rect b="b" l="l" r="r" t="t"/>
              <a:pathLst>
                <a:path extrusionOk="0" h="543" w="321">
                  <a:moveTo>
                    <a:pt x="161" y="0"/>
                  </a:moveTo>
                  <a:cubicBezTo>
                    <a:pt x="74" y="0"/>
                    <a:pt x="1" y="73"/>
                    <a:pt x="1" y="160"/>
                  </a:cubicBezTo>
                  <a:lnTo>
                    <a:pt x="1" y="383"/>
                  </a:lnTo>
                  <a:cubicBezTo>
                    <a:pt x="1" y="470"/>
                    <a:pt x="74" y="543"/>
                    <a:pt x="161" y="543"/>
                  </a:cubicBezTo>
                  <a:cubicBezTo>
                    <a:pt x="247" y="543"/>
                    <a:pt x="320" y="470"/>
                    <a:pt x="320" y="383"/>
                  </a:cubicBezTo>
                  <a:lnTo>
                    <a:pt x="320" y="160"/>
                  </a:lnTo>
                  <a:cubicBezTo>
                    <a:pt x="320" y="72"/>
                    <a:pt x="251" y="0"/>
                    <a:pt x="1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55"/>
            <p:cNvSpPr/>
            <p:nvPr/>
          </p:nvSpPr>
          <p:spPr>
            <a:xfrm>
              <a:off x="852445" y="2199244"/>
              <a:ext cx="9790" cy="17323"/>
            </a:xfrm>
            <a:custGeom>
              <a:rect b="b" l="l" r="r" t="t"/>
              <a:pathLst>
                <a:path extrusionOk="0" h="568" w="321">
                  <a:moveTo>
                    <a:pt x="161" y="1"/>
                  </a:moveTo>
                  <a:cubicBezTo>
                    <a:pt x="74" y="1"/>
                    <a:pt x="1" y="74"/>
                    <a:pt x="1" y="161"/>
                  </a:cubicBezTo>
                  <a:lnTo>
                    <a:pt x="1" y="408"/>
                  </a:lnTo>
                  <a:cubicBezTo>
                    <a:pt x="1" y="498"/>
                    <a:pt x="72" y="567"/>
                    <a:pt x="161" y="567"/>
                  </a:cubicBezTo>
                  <a:cubicBezTo>
                    <a:pt x="247" y="567"/>
                    <a:pt x="320" y="494"/>
                    <a:pt x="320" y="408"/>
                  </a:cubicBezTo>
                  <a:lnTo>
                    <a:pt x="320" y="161"/>
                  </a:lnTo>
                  <a:cubicBezTo>
                    <a:pt x="320" y="74"/>
                    <a:pt x="247" y="1"/>
                    <a:pt x="16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55"/>
            <p:cNvSpPr/>
            <p:nvPr/>
          </p:nvSpPr>
          <p:spPr>
            <a:xfrm>
              <a:off x="915115" y="2227636"/>
              <a:ext cx="15981" cy="15035"/>
            </a:xfrm>
            <a:custGeom>
              <a:rect b="b" l="l" r="r" t="t"/>
              <a:pathLst>
                <a:path extrusionOk="0" h="493" w="524">
                  <a:moveTo>
                    <a:pt x="350" y="1"/>
                  </a:moveTo>
                  <a:cubicBezTo>
                    <a:pt x="310" y="1"/>
                    <a:pt x="269" y="16"/>
                    <a:pt x="237" y="46"/>
                  </a:cubicBezTo>
                  <a:lnTo>
                    <a:pt x="62" y="220"/>
                  </a:lnTo>
                  <a:cubicBezTo>
                    <a:pt x="1" y="283"/>
                    <a:pt x="1" y="385"/>
                    <a:pt x="62" y="446"/>
                  </a:cubicBezTo>
                  <a:cubicBezTo>
                    <a:pt x="94" y="479"/>
                    <a:pt x="135" y="492"/>
                    <a:pt x="174" y="492"/>
                  </a:cubicBezTo>
                  <a:cubicBezTo>
                    <a:pt x="215" y="492"/>
                    <a:pt x="256" y="479"/>
                    <a:pt x="287" y="446"/>
                  </a:cubicBezTo>
                  <a:lnTo>
                    <a:pt x="462" y="271"/>
                  </a:lnTo>
                  <a:cubicBezTo>
                    <a:pt x="523" y="210"/>
                    <a:pt x="523" y="108"/>
                    <a:pt x="462" y="46"/>
                  </a:cubicBezTo>
                  <a:cubicBezTo>
                    <a:pt x="431" y="16"/>
                    <a:pt x="391" y="1"/>
                    <a:pt x="35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55"/>
            <p:cNvSpPr/>
            <p:nvPr/>
          </p:nvSpPr>
          <p:spPr>
            <a:xfrm>
              <a:off x="915115" y="2359227"/>
              <a:ext cx="15981" cy="15066"/>
            </a:xfrm>
            <a:custGeom>
              <a:rect b="b" l="l" r="r" t="t"/>
              <a:pathLst>
                <a:path extrusionOk="0" h="494" w="524">
                  <a:moveTo>
                    <a:pt x="175" y="0"/>
                  </a:moveTo>
                  <a:cubicBezTo>
                    <a:pt x="134" y="0"/>
                    <a:pt x="93" y="15"/>
                    <a:pt x="62" y="46"/>
                  </a:cubicBezTo>
                  <a:cubicBezTo>
                    <a:pt x="1" y="109"/>
                    <a:pt x="1" y="209"/>
                    <a:pt x="62" y="272"/>
                  </a:cubicBezTo>
                  <a:lnTo>
                    <a:pt x="237" y="446"/>
                  </a:lnTo>
                  <a:cubicBezTo>
                    <a:pt x="268" y="478"/>
                    <a:pt x="309" y="493"/>
                    <a:pt x="350" y="493"/>
                  </a:cubicBezTo>
                  <a:cubicBezTo>
                    <a:pt x="390" y="493"/>
                    <a:pt x="430" y="478"/>
                    <a:pt x="462" y="446"/>
                  </a:cubicBezTo>
                  <a:cubicBezTo>
                    <a:pt x="523" y="385"/>
                    <a:pt x="523" y="283"/>
                    <a:pt x="462" y="221"/>
                  </a:cubicBezTo>
                  <a:lnTo>
                    <a:pt x="288" y="46"/>
                  </a:lnTo>
                  <a:cubicBezTo>
                    <a:pt x="257" y="15"/>
                    <a:pt x="216" y="0"/>
                    <a:pt x="1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55"/>
            <p:cNvSpPr/>
            <p:nvPr/>
          </p:nvSpPr>
          <p:spPr>
            <a:xfrm>
              <a:off x="852445" y="2385302"/>
              <a:ext cx="9790" cy="17323"/>
            </a:xfrm>
            <a:custGeom>
              <a:rect b="b" l="l" r="r" t="t"/>
              <a:pathLst>
                <a:path extrusionOk="0" h="568" w="321">
                  <a:moveTo>
                    <a:pt x="161" y="1"/>
                  </a:moveTo>
                  <a:cubicBezTo>
                    <a:pt x="74" y="1"/>
                    <a:pt x="1" y="74"/>
                    <a:pt x="1" y="161"/>
                  </a:cubicBezTo>
                  <a:lnTo>
                    <a:pt x="1" y="407"/>
                  </a:lnTo>
                  <a:cubicBezTo>
                    <a:pt x="1" y="494"/>
                    <a:pt x="74" y="567"/>
                    <a:pt x="161" y="567"/>
                  </a:cubicBezTo>
                  <a:cubicBezTo>
                    <a:pt x="247" y="567"/>
                    <a:pt x="320" y="494"/>
                    <a:pt x="320" y="407"/>
                  </a:cubicBezTo>
                  <a:lnTo>
                    <a:pt x="320" y="161"/>
                  </a:lnTo>
                  <a:cubicBezTo>
                    <a:pt x="320" y="74"/>
                    <a:pt x="247" y="1"/>
                    <a:pt x="16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55"/>
            <p:cNvSpPr/>
            <p:nvPr/>
          </p:nvSpPr>
          <p:spPr>
            <a:xfrm>
              <a:off x="783585" y="2359227"/>
              <a:ext cx="15981" cy="15066"/>
            </a:xfrm>
            <a:custGeom>
              <a:rect b="b" l="l" r="r" t="t"/>
              <a:pathLst>
                <a:path extrusionOk="0" h="494" w="524">
                  <a:moveTo>
                    <a:pt x="348" y="0"/>
                  </a:moveTo>
                  <a:cubicBezTo>
                    <a:pt x="308" y="0"/>
                    <a:pt x="268" y="15"/>
                    <a:pt x="237" y="46"/>
                  </a:cubicBezTo>
                  <a:lnTo>
                    <a:pt x="62" y="221"/>
                  </a:lnTo>
                  <a:cubicBezTo>
                    <a:pt x="1" y="283"/>
                    <a:pt x="1" y="385"/>
                    <a:pt x="62" y="446"/>
                  </a:cubicBezTo>
                  <a:cubicBezTo>
                    <a:pt x="94" y="478"/>
                    <a:pt x="135" y="493"/>
                    <a:pt x="174" y="493"/>
                  </a:cubicBezTo>
                  <a:cubicBezTo>
                    <a:pt x="215" y="493"/>
                    <a:pt x="256" y="478"/>
                    <a:pt x="287" y="446"/>
                  </a:cubicBezTo>
                  <a:lnTo>
                    <a:pt x="462" y="272"/>
                  </a:lnTo>
                  <a:cubicBezTo>
                    <a:pt x="523" y="209"/>
                    <a:pt x="523" y="109"/>
                    <a:pt x="462" y="46"/>
                  </a:cubicBezTo>
                  <a:cubicBezTo>
                    <a:pt x="430" y="15"/>
                    <a:pt x="389" y="0"/>
                    <a:pt x="3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55"/>
            <p:cNvSpPr/>
            <p:nvPr/>
          </p:nvSpPr>
          <p:spPr>
            <a:xfrm>
              <a:off x="755620" y="2296131"/>
              <a:ext cx="17323" cy="9729"/>
            </a:xfrm>
            <a:custGeom>
              <a:rect b="b" l="l" r="r" t="t"/>
              <a:pathLst>
                <a:path extrusionOk="0" h="319" w="568">
                  <a:moveTo>
                    <a:pt x="161" y="0"/>
                  </a:moveTo>
                  <a:cubicBezTo>
                    <a:pt x="74" y="0"/>
                    <a:pt x="1" y="72"/>
                    <a:pt x="1" y="159"/>
                  </a:cubicBezTo>
                  <a:cubicBezTo>
                    <a:pt x="1" y="245"/>
                    <a:pt x="74" y="318"/>
                    <a:pt x="161" y="318"/>
                  </a:cubicBezTo>
                  <a:lnTo>
                    <a:pt x="408" y="318"/>
                  </a:lnTo>
                  <a:cubicBezTo>
                    <a:pt x="494" y="318"/>
                    <a:pt x="567" y="245"/>
                    <a:pt x="567" y="159"/>
                  </a:cubicBezTo>
                  <a:cubicBezTo>
                    <a:pt x="567" y="72"/>
                    <a:pt x="496" y="0"/>
                    <a:pt x="40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55"/>
            <p:cNvSpPr/>
            <p:nvPr/>
          </p:nvSpPr>
          <p:spPr>
            <a:xfrm>
              <a:off x="783585" y="2227636"/>
              <a:ext cx="15981" cy="15035"/>
            </a:xfrm>
            <a:custGeom>
              <a:rect b="b" l="l" r="r" t="t"/>
              <a:pathLst>
                <a:path extrusionOk="0" h="493" w="524">
                  <a:moveTo>
                    <a:pt x="175" y="1"/>
                  </a:moveTo>
                  <a:cubicBezTo>
                    <a:pt x="134" y="1"/>
                    <a:pt x="93" y="16"/>
                    <a:pt x="62" y="46"/>
                  </a:cubicBezTo>
                  <a:cubicBezTo>
                    <a:pt x="1" y="108"/>
                    <a:pt x="1" y="210"/>
                    <a:pt x="62" y="271"/>
                  </a:cubicBezTo>
                  <a:lnTo>
                    <a:pt x="237" y="446"/>
                  </a:lnTo>
                  <a:cubicBezTo>
                    <a:pt x="268" y="479"/>
                    <a:pt x="309" y="492"/>
                    <a:pt x="350" y="492"/>
                  </a:cubicBezTo>
                  <a:cubicBezTo>
                    <a:pt x="391" y="492"/>
                    <a:pt x="430" y="479"/>
                    <a:pt x="462" y="446"/>
                  </a:cubicBezTo>
                  <a:cubicBezTo>
                    <a:pt x="523" y="385"/>
                    <a:pt x="523" y="283"/>
                    <a:pt x="462" y="220"/>
                  </a:cubicBezTo>
                  <a:lnTo>
                    <a:pt x="288" y="46"/>
                  </a:lnTo>
                  <a:cubicBezTo>
                    <a:pt x="257" y="16"/>
                    <a:pt x="216" y="1"/>
                    <a:pt x="1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55"/>
            <p:cNvSpPr/>
            <p:nvPr/>
          </p:nvSpPr>
          <p:spPr>
            <a:xfrm>
              <a:off x="846163" y="2122576"/>
              <a:ext cx="22294" cy="9729"/>
            </a:xfrm>
            <a:custGeom>
              <a:rect b="b" l="l" r="r" t="t"/>
              <a:pathLst>
                <a:path extrusionOk="0" h="319" w="731">
                  <a:moveTo>
                    <a:pt x="161" y="0"/>
                  </a:moveTo>
                  <a:cubicBezTo>
                    <a:pt x="74" y="0"/>
                    <a:pt x="1" y="70"/>
                    <a:pt x="1" y="159"/>
                  </a:cubicBezTo>
                  <a:cubicBezTo>
                    <a:pt x="1" y="247"/>
                    <a:pt x="74" y="318"/>
                    <a:pt x="161" y="318"/>
                  </a:cubicBezTo>
                  <a:lnTo>
                    <a:pt x="571" y="318"/>
                  </a:lnTo>
                  <a:cubicBezTo>
                    <a:pt x="657" y="318"/>
                    <a:pt x="731" y="247"/>
                    <a:pt x="731" y="159"/>
                  </a:cubicBezTo>
                  <a:cubicBezTo>
                    <a:pt x="731" y="72"/>
                    <a:pt x="657" y="0"/>
                    <a:pt x="5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55"/>
            <p:cNvSpPr/>
            <p:nvPr/>
          </p:nvSpPr>
          <p:spPr>
            <a:xfrm>
              <a:off x="840735" y="2228246"/>
              <a:ext cx="33181" cy="73529"/>
            </a:xfrm>
            <a:custGeom>
              <a:rect b="b" l="l" r="r" t="t"/>
              <a:pathLst>
                <a:path extrusionOk="0" h="2411" w="1088">
                  <a:moveTo>
                    <a:pt x="545" y="323"/>
                  </a:moveTo>
                  <a:lnTo>
                    <a:pt x="759" y="443"/>
                  </a:lnTo>
                  <a:lnTo>
                    <a:pt x="645" y="2088"/>
                  </a:lnTo>
                  <a:lnTo>
                    <a:pt x="444" y="2088"/>
                  </a:lnTo>
                  <a:lnTo>
                    <a:pt x="330" y="443"/>
                  </a:lnTo>
                  <a:lnTo>
                    <a:pt x="545" y="323"/>
                  </a:lnTo>
                  <a:close/>
                  <a:moveTo>
                    <a:pt x="543" y="1"/>
                  </a:moveTo>
                  <a:cubicBezTo>
                    <a:pt x="494" y="1"/>
                    <a:pt x="446" y="13"/>
                    <a:pt x="402" y="37"/>
                  </a:cubicBezTo>
                  <a:lnTo>
                    <a:pt x="152" y="178"/>
                  </a:lnTo>
                  <a:cubicBezTo>
                    <a:pt x="56" y="231"/>
                    <a:pt x="0" y="338"/>
                    <a:pt x="7" y="445"/>
                  </a:cubicBezTo>
                  <a:lnTo>
                    <a:pt x="126" y="2145"/>
                  </a:lnTo>
                  <a:cubicBezTo>
                    <a:pt x="136" y="2294"/>
                    <a:pt x="262" y="2410"/>
                    <a:pt x="410" y="2410"/>
                  </a:cubicBezTo>
                  <a:lnTo>
                    <a:pt x="672" y="2410"/>
                  </a:lnTo>
                  <a:cubicBezTo>
                    <a:pt x="822" y="2410"/>
                    <a:pt x="946" y="2294"/>
                    <a:pt x="958" y="2145"/>
                  </a:cubicBezTo>
                  <a:lnTo>
                    <a:pt x="1077" y="445"/>
                  </a:lnTo>
                  <a:cubicBezTo>
                    <a:pt x="1087" y="338"/>
                    <a:pt x="1029" y="231"/>
                    <a:pt x="934" y="178"/>
                  </a:cubicBezTo>
                  <a:lnTo>
                    <a:pt x="682" y="37"/>
                  </a:lnTo>
                  <a:cubicBezTo>
                    <a:pt x="639" y="13"/>
                    <a:pt x="591" y="1"/>
                    <a:pt x="5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28" name="Google Shape;628;p55"/>
          <p:cNvSpPr txBox="1"/>
          <p:nvPr>
            <p:ph idx="4294967295" type="subTitle"/>
          </p:nvPr>
        </p:nvSpPr>
        <p:spPr>
          <a:xfrm>
            <a:off x="631253" y="1209450"/>
            <a:ext cx="6488700" cy="118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Anaheim"/>
              <a:buChar char="●"/>
            </a:pPr>
            <a:r>
              <a:rPr lang="en" sz="1600"/>
              <a:t>연도 선택에 따라 연료 순위를 내림차순으로  구현</a:t>
            </a:r>
            <a:endParaRPr sz="1600"/>
          </a:p>
        </p:txBody>
      </p:sp>
      <p:pic>
        <p:nvPicPr>
          <p:cNvPr id="629" name="Google Shape;629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5901" y="1790434"/>
            <a:ext cx="4132299" cy="2400566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30" name="Google Shape;630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41196" y="1784909"/>
            <a:ext cx="4250404" cy="2406092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56"/>
          <p:cNvSpPr txBox="1"/>
          <p:nvPr>
            <p:ph type="title"/>
          </p:nvPr>
        </p:nvSpPr>
        <p:spPr>
          <a:xfrm>
            <a:off x="720000" y="540000"/>
            <a:ext cx="7704000" cy="62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50">
                <a:solidFill>
                  <a:srgbClr val="CE917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🚗</a:t>
            </a:r>
            <a:r>
              <a:rPr b="1" lang="en">
                <a:latin typeface="Assistant"/>
                <a:ea typeface="Assistant"/>
                <a:cs typeface="Assistant"/>
                <a:sym typeface="Assistant"/>
              </a:rPr>
              <a:t>연도별 연료 순위</a:t>
            </a:r>
            <a:r>
              <a:rPr b="1" lang="en">
                <a:latin typeface="Assistant"/>
                <a:ea typeface="Assistant"/>
                <a:cs typeface="Assistant"/>
                <a:sym typeface="Assistant"/>
              </a:rPr>
              <a:t> Streamlit 구현</a:t>
            </a:r>
            <a:endParaRPr b="1"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636" name="Google Shape;636;p56">
            <a:hlinkClick action="ppaction://hlinkshowjump?jump=previousslide"/>
          </p:cNvPr>
          <p:cNvSpPr/>
          <p:nvPr/>
        </p:nvSpPr>
        <p:spPr>
          <a:xfrm>
            <a:off x="4375825" y="253425"/>
            <a:ext cx="96900" cy="96900"/>
          </a:xfrm>
          <a:prstGeom prst="ellipse">
            <a:avLst/>
          </a:prstGeom>
          <a:solidFill>
            <a:srgbClr val="B0B0B0">
              <a:alpha val="636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7" name="Google Shape;637;p56"/>
          <p:cNvSpPr/>
          <p:nvPr/>
        </p:nvSpPr>
        <p:spPr>
          <a:xfrm>
            <a:off x="4527650" y="253425"/>
            <a:ext cx="96900" cy="96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8" name="Google Shape;638;p56">
            <a:hlinkClick action="ppaction://hlinkshowjump?jump=nextslide"/>
          </p:cNvPr>
          <p:cNvSpPr/>
          <p:nvPr/>
        </p:nvSpPr>
        <p:spPr>
          <a:xfrm>
            <a:off x="4679475" y="253425"/>
            <a:ext cx="96900" cy="96900"/>
          </a:xfrm>
          <a:prstGeom prst="ellipse">
            <a:avLst/>
          </a:prstGeom>
          <a:solidFill>
            <a:srgbClr val="B0B0B0">
              <a:alpha val="636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9" name="Google Shape;639;p56">
            <a:hlinkClick action="ppaction://hlinksldjump" r:id="rId3"/>
          </p:cNvPr>
          <p:cNvSpPr/>
          <p:nvPr/>
        </p:nvSpPr>
        <p:spPr>
          <a:xfrm>
            <a:off x="4215801" y="253422"/>
            <a:ext cx="105103" cy="96905"/>
          </a:xfrm>
          <a:custGeom>
            <a:rect b="b" l="l" r="r" t="t"/>
            <a:pathLst>
              <a:path extrusionOk="0" h="10342" w="11217">
                <a:moveTo>
                  <a:pt x="3394" y="1186"/>
                </a:moveTo>
                <a:lnTo>
                  <a:pt x="3394" y="1507"/>
                </a:lnTo>
                <a:lnTo>
                  <a:pt x="1668" y="1507"/>
                </a:lnTo>
                <a:lnTo>
                  <a:pt x="1668" y="1186"/>
                </a:lnTo>
                <a:close/>
                <a:moveTo>
                  <a:pt x="3096" y="1829"/>
                </a:moveTo>
                <a:lnTo>
                  <a:pt x="3096" y="2090"/>
                </a:lnTo>
                <a:lnTo>
                  <a:pt x="2013" y="3043"/>
                </a:lnTo>
                <a:lnTo>
                  <a:pt x="2013" y="1829"/>
                </a:lnTo>
                <a:close/>
                <a:moveTo>
                  <a:pt x="6740" y="5948"/>
                </a:moveTo>
                <a:cubicBezTo>
                  <a:pt x="6775" y="5948"/>
                  <a:pt x="6799" y="5972"/>
                  <a:pt x="6799" y="6008"/>
                </a:cubicBezTo>
                <a:lnTo>
                  <a:pt x="6799" y="10020"/>
                </a:lnTo>
                <a:lnTo>
                  <a:pt x="4644" y="10020"/>
                </a:lnTo>
                <a:lnTo>
                  <a:pt x="4644" y="6008"/>
                </a:lnTo>
                <a:cubicBezTo>
                  <a:pt x="4644" y="5972"/>
                  <a:pt x="4668" y="5948"/>
                  <a:pt x="4704" y="5948"/>
                </a:cubicBezTo>
                <a:close/>
                <a:moveTo>
                  <a:pt x="5601" y="1"/>
                </a:moveTo>
                <a:cubicBezTo>
                  <a:pt x="5543" y="1"/>
                  <a:pt x="5484" y="19"/>
                  <a:pt x="5430" y="55"/>
                </a:cubicBezTo>
                <a:lnTo>
                  <a:pt x="3692" y="1567"/>
                </a:lnTo>
                <a:lnTo>
                  <a:pt x="3692" y="1126"/>
                </a:lnTo>
                <a:cubicBezTo>
                  <a:pt x="3692" y="995"/>
                  <a:pt x="3573" y="876"/>
                  <a:pt x="3442" y="876"/>
                </a:cubicBezTo>
                <a:lnTo>
                  <a:pt x="1596" y="876"/>
                </a:lnTo>
                <a:cubicBezTo>
                  <a:pt x="1453" y="876"/>
                  <a:pt x="1334" y="995"/>
                  <a:pt x="1334" y="1126"/>
                </a:cubicBezTo>
                <a:lnTo>
                  <a:pt x="1334" y="1590"/>
                </a:lnTo>
                <a:cubicBezTo>
                  <a:pt x="1334" y="1721"/>
                  <a:pt x="1453" y="1840"/>
                  <a:pt x="1596" y="1840"/>
                </a:cubicBezTo>
                <a:lnTo>
                  <a:pt x="1691" y="1840"/>
                </a:lnTo>
                <a:lnTo>
                  <a:pt x="1691" y="3329"/>
                </a:lnTo>
                <a:lnTo>
                  <a:pt x="108" y="4710"/>
                </a:lnTo>
                <a:cubicBezTo>
                  <a:pt x="25" y="4781"/>
                  <a:pt x="1" y="4888"/>
                  <a:pt x="25" y="4984"/>
                </a:cubicBezTo>
                <a:cubicBezTo>
                  <a:pt x="60" y="5079"/>
                  <a:pt x="167" y="5138"/>
                  <a:pt x="251" y="5138"/>
                </a:cubicBezTo>
                <a:lnTo>
                  <a:pt x="1322" y="5138"/>
                </a:lnTo>
                <a:lnTo>
                  <a:pt x="1322" y="7972"/>
                </a:lnTo>
                <a:cubicBezTo>
                  <a:pt x="1322" y="8056"/>
                  <a:pt x="1394" y="8139"/>
                  <a:pt x="1489" y="8139"/>
                </a:cubicBezTo>
                <a:cubicBezTo>
                  <a:pt x="1572" y="8139"/>
                  <a:pt x="1656" y="8056"/>
                  <a:pt x="1656" y="7972"/>
                </a:cubicBezTo>
                <a:lnTo>
                  <a:pt x="1656" y="5055"/>
                </a:lnTo>
                <a:lnTo>
                  <a:pt x="5609" y="1614"/>
                </a:lnTo>
                <a:lnTo>
                  <a:pt x="9561" y="5055"/>
                </a:lnTo>
                <a:lnTo>
                  <a:pt x="9561" y="9937"/>
                </a:lnTo>
                <a:cubicBezTo>
                  <a:pt x="9561" y="9984"/>
                  <a:pt x="9526" y="10020"/>
                  <a:pt x="9478" y="10020"/>
                </a:cubicBezTo>
                <a:lnTo>
                  <a:pt x="7109" y="10020"/>
                </a:lnTo>
                <a:lnTo>
                  <a:pt x="7109" y="6008"/>
                </a:lnTo>
                <a:cubicBezTo>
                  <a:pt x="7109" y="5793"/>
                  <a:pt x="6930" y="5615"/>
                  <a:pt x="6728" y="5615"/>
                </a:cubicBezTo>
                <a:lnTo>
                  <a:pt x="4680" y="5615"/>
                </a:lnTo>
                <a:cubicBezTo>
                  <a:pt x="4478" y="5615"/>
                  <a:pt x="4299" y="5793"/>
                  <a:pt x="4299" y="6008"/>
                </a:cubicBezTo>
                <a:lnTo>
                  <a:pt x="4299" y="10020"/>
                </a:lnTo>
                <a:lnTo>
                  <a:pt x="1739" y="10020"/>
                </a:lnTo>
                <a:cubicBezTo>
                  <a:pt x="1691" y="10020"/>
                  <a:pt x="1656" y="9984"/>
                  <a:pt x="1656" y="9937"/>
                </a:cubicBezTo>
                <a:lnTo>
                  <a:pt x="1656" y="8734"/>
                </a:lnTo>
                <a:cubicBezTo>
                  <a:pt x="1656" y="8639"/>
                  <a:pt x="1572" y="8567"/>
                  <a:pt x="1489" y="8567"/>
                </a:cubicBezTo>
                <a:cubicBezTo>
                  <a:pt x="1394" y="8567"/>
                  <a:pt x="1322" y="8639"/>
                  <a:pt x="1322" y="8734"/>
                </a:cubicBezTo>
                <a:lnTo>
                  <a:pt x="1322" y="9937"/>
                </a:lnTo>
                <a:cubicBezTo>
                  <a:pt x="1322" y="10163"/>
                  <a:pt x="1501" y="10342"/>
                  <a:pt x="1727" y="10342"/>
                </a:cubicBezTo>
                <a:lnTo>
                  <a:pt x="9466" y="10342"/>
                </a:lnTo>
                <a:cubicBezTo>
                  <a:pt x="9692" y="10342"/>
                  <a:pt x="9871" y="10163"/>
                  <a:pt x="9871" y="9937"/>
                </a:cubicBezTo>
                <a:lnTo>
                  <a:pt x="9871" y="5127"/>
                </a:lnTo>
                <a:lnTo>
                  <a:pt x="10943" y="5127"/>
                </a:lnTo>
                <a:cubicBezTo>
                  <a:pt x="11038" y="5127"/>
                  <a:pt x="11133" y="5067"/>
                  <a:pt x="11157" y="4960"/>
                </a:cubicBezTo>
                <a:cubicBezTo>
                  <a:pt x="11216" y="4877"/>
                  <a:pt x="11205" y="4769"/>
                  <a:pt x="11121" y="4698"/>
                </a:cubicBezTo>
                <a:lnTo>
                  <a:pt x="8811" y="2686"/>
                </a:lnTo>
                <a:cubicBezTo>
                  <a:pt x="8785" y="2659"/>
                  <a:pt x="8748" y="2647"/>
                  <a:pt x="8711" y="2647"/>
                </a:cubicBezTo>
                <a:cubicBezTo>
                  <a:pt x="8665" y="2647"/>
                  <a:pt x="8618" y="2665"/>
                  <a:pt x="8585" y="2698"/>
                </a:cubicBezTo>
                <a:cubicBezTo>
                  <a:pt x="8526" y="2757"/>
                  <a:pt x="8538" y="2864"/>
                  <a:pt x="8597" y="2924"/>
                </a:cubicBezTo>
                <a:lnTo>
                  <a:pt x="10764" y="4805"/>
                </a:lnTo>
                <a:lnTo>
                  <a:pt x="9776" y="4805"/>
                </a:lnTo>
                <a:lnTo>
                  <a:pt x="5763" y="1305"/>
                </a:lnTo>
                <a:cubicBezTo>
                  <a:pt x="5716" y="1269"/>
                  <a:pt x="5659" y="1251"/>
                  <a:pt x="5601" y="1251"/>
                </a:cubicBezTo>
                <a:cubicBezTo>
                  <a:pt x="5543" y="1251"/>
                  <a:pt x="5484" y="1269"/>
                  <a:pt x="5430" y="1305"/>
                </a:cubicBezTo>
                <a:lnTo>
                  <a:pt x="1418" y="4805"/>
                </a:lnTo>
                <a:lnTo>
                  <a:pt x="429" y="4805"/>
                </a:lnTo>
                <a:lnTo>
                  <a:pt x="1918" y="3507"/>
                </a:lnTo>
                <a:lnTo>
                  <a:pt x="3335" y="2281"/>
                </a:lnTo>
                <a:lnTo>
                  <a:pt x="5609" y="340"/>
                </a:lnTo>
                <a:lnTo>
                  <a:pt x="8026" y="2436"/>
                </a:lnTo>
                <a:cubicBezTo>
                  <a:pt x="8052" y="2463"/>
                  <a:pt x="8086" y="2475"/>
                  <a:pt x="8121" y="2475"/>
                </a:cubicBezTo>
                <a:cubicBezTo>
                  <a:pt x="8164" y="2475"/>
                  <a:pt x="8207" y="2457"/>
                  <a:pt x="8240" y="2424"/>
                </a:cubicBezTo>
                <a:cubicBezTo>
                  <a:pt x="8299" y="2364"/>
                  <a:pt x="8288" y="2257"/>
                  <a:pt x="8228" y="2198"/>
                </a:cubicBezTo>
                <a:lnTo>
                  <a:pt x="5763" y="55"/>
                </a:lnTo>
                <a:cubicBezTo>
                  <a:pt x="5716" y="19"/>
                  <a:pt x="5659" y="1"/>
                  <a:pt x="5601" y="1"/>
                </a:cubicBezTo>
                <a:close/>
              </a:path>
            </a:pathLst>
          </a:custGeom>
          <a:solidFill>
            <a:schemeClr val="accen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40" name="Google Shape;640;p56"/>
          <p:cNvGrpSpPr/>
          <p:nvPr/>
        </p:nvGrpSpPr>
        <p:grpSpPr>
          <a:xfrm>
            <a:off x="5080488" y="2750589"/>
            <a:ext cx="422708" cy="422708"/>
            <a:chOff x="720152" y="2106078"/>
            <a:chExt cx="332057" cy="332057"/>
          </a:xfrm>
        </p:grpSpPr>
        <p:sp>
          <p:nvSpPr>
            <p:cNvPr id="641" name="Google Shape;641;p56"/>
            <p:cNvSpPr/>
            <p:nvPr/>
          </p:nvSpPr>
          <p:spPr>
            <a:xfrm>
              <a:off x="720152" y="2106078"/>
              <a:ext cx="332057" cy="332057"/>
            </a:xfrm>
            <a:custGeom>
              <a:rect b="b" l="l" r="r" t="t"/>
              <a:pathLst>
                <a:path extrusionOk="0" h="10888" w="10888">
                  <a:moveTo>
                    <a:pt x="5133" y="1397"/>
                  </a:moveTo>
                  <a:lnTo>
                    <a:pt x="5133" y="1936"/>
                  </a:lnTo>
                  <a:cubicBezTo>
                    <a:pt x="4924" y="1906"/>
                    <a:pt x="4713" y="1890"/>
                    <a:pt x="4499" y="1890"/>
                  </a:cubicBezTo>
                  <a:cubicBezTo>
                    <a:pt x="4284" y="1890"/>
                    <a:pt x="4071" y="1906"/>
                    <a:pt x="3866" y="1936"/>
                  </a:cubicBezTo>
                  <a:lnTo>
                    <a:pt x="3866" y="1397"/>
                  </a:lnTo>
                  <a:close/>
                  <a:moveTo>
                    <a:pt x="4499" y="2940"/>
                  </a:moveTo>
                  <a:cubicBezTo>
                    <a:pt x="5552" y="2940"/>
                    <a:pt x="6545" y="3422"/>
                    <a:pt x="7197" y="4242"/>
                  </a:cubicBezTo>
                  <a:cubicBezTo>
                    <a:pt x="7085" y="4313"/>
                    <a:pt x="7010" y="4441"/>
                    <a:pt x="7010" y="4584"/>
                  </a:cubicBezTo>
                  <a:lnTo>
                    <a:pt x="7010" y="6663"/>
                  </a:lnTo>
                  <a:cubicBezTo>
                    <a:pt x="7010" y="6889"/>
                    <a:pt x="7193" y="7071"/>
                    <a:pt x="7416" y="7071"/>
                  </a:cubicBezTo>
                  <a:lnTo>
                    <a:pt x="7881" y="7071"/>
                  </a:lnTo>
                  <a:cubicBezTo>
                    <a:pt x="7731" y="7816"/>
                    <a:pt x="7336" y="8495"/>
                    <a:pt x="6758" y="8997"/>
                  </a:cubicBezTo>
                  <a:cubicBezTo>
                    <a:pt x="6130" y="9538"/>
                    <a:pt x="5329" y="9837"/>
                    <a:pt x="4499" y="9837"/>
                  </a:cubicBezTo>
                  <a:cubicBezTo>
                    <a:pt x="2596" y="9837"/>
                    <a:pt x="1048" y="8289"/>
                    <a:pt x="1048" y="6389"/>
                  </a:cubicBezTo>
                  <a:cubicBezTo>
                    <a:pt x="1048" y="4488"/>
                    <a:pt x="2596" y="2940"/>
                    <a:pt x="4499" y="2940"/>
                  </a:cubicBezTo>
                  <a:close/>
                  <a:moveTo>
                    <a:pt x="2824" y="0"/>
                  </a:moveTo>
                  <a:cubicBezTo>
                    <a:pt x="2692" y="0"/>
                    <a:pt x="2569" y="68"/>
                    <a:pt x="2501" y="181"/>
                  </a:cubicBezTo>
                  <a:cubicBezTo>
                    <a:pt x="2431" y="293"/>
                    <a:pt x="2428" y="434"/>
                    <a:pt x="2488" y="553"/>
                  </a:cubicBezTo>
                  <a:lnTo>
                    <a:pt x="2807" y="1186"/>
                  </a:lnTo>
                  <a:cubicBezTo>
                    <a:pt x="2874" y="1314"/>
                    <a:pt x="3003" y="1395"/>
                    <a:pt x="3148" y="1395"/>
                  </a:cubicBezTo>
                  <a:lnTo>
                    <a:pt x="3547" y="1395"/>
                  </a:lnTo>
                  <a:lnTo>
                    <a:pt x="3547" y="1989"/>
                  </a:lnTo>
                  <a:cubicBezTo>
                    <a:pt x="1523" y="2426"/>
                    <a:pt x="0" y="4233"/>
                    <a:pt x="0" y="6387"/>
                  </a:cubicBezTo>
                  <a:cubicBezTo>
                    <a:pt x="0" y="7459"/>
                    <a:pt x="383" y="8497"/>
                    <a:pt x="1079" y="9308"/>
                  </a:cubicBezTo>
                  <a:cubicBezTo>
                    <a:pt x="1111" y="9346"/>
                    <a:pt x="1155" y="9364"/>
                    <a:pt x="1200" y="9364"/>
                  </a:cubicBezTo>
                  <a:cubicBezTo>
                    <a:pt x="1237" y="9364"/>
                    <a:pt x="1274" y="9351"/>
                    <a:pt x="1305" y="9325"/>
                  </a:cubicBezTo>
                  <a:cubicBezTo>
                    <a:pt x="1370" y="9269"/>
                    <a:pt x="1378" y="9169"/>
                    <a:pt x="1322" y="9101"/>
                  </a:cubicBezTo>
                  <a:cubicBezTo>
                    <a:pt x="676" y="8345"/>
                    <a:pt x="320" y="7381"/>
                    <a:pt x="320" y="6385"/>
                  </a:cubicBezTo>
                  <a:cubicBezTo>
                    <a:pt x="320" y="4080"/>
                    <a:pt x="2195" y="2204"/>
                    <a:pt x="4500" y="2204"/>
                  </a:cubicBezTo>
                  <a:cubicBezTo>
                    <a:pt x="5951" y="2204"/>
                    <a:pt x="7287" y="2952"/>
                    <a:pt x="8051" y="4174"/>
                  </a:cubicBezTo>
                  <a:lnTo>
                    <a:pt x="7549" y="4174"/>
                  </a:lnTo>
                  <a:cubicBezTo>
                    <a:pt x="6840" y="3199"/>
                    <a:pt x="5703" y="2619"/>
                    <a:pt x="4499" y="2619"/>
                  </a:cubicBezTo>
                  <a:cubicBezTo>
                    <a:pt x="2421" y="2619"/>
                    <a:pt x="730" y="4310"/>
                    <a:pt x="730" y="6387"/>
                  </a:cubicBezTo>
                  <a:cubicBezTo>
                    <a:pt x="730" y="8464"/>
                    <a:pt x="2421" y="10156"/>
                    <a:pt x="4499" y="10156"/>
                  </a:cubicBezTo>
                  <a:cubicBezTo>
                    <a:pt x="5404" y="10156"/>
                    <a:pt x="6283" y="9827"/>
                    <a:pt x="6965" y="9233"/>
                  </a:cubicBezTo>
                  <a:cubicBezTo>
                    <a:pt x="7614" y="8672"/>
                    <a:pt x="8053" y="7905"/>
                    <a:pt x="8206" y="7068"/>
                  </a:cubicBezTo>
                  <a:lnTo>
                    <a:pt x="8624" y="7068"/>
                  </a:lnTo>
                  <a:cubicBezTo>
                    <a:pt x="8296" y="9072"/>
                    <a:pt x="6549" y="10567"/>
                    <a:pt x="4499" y="10567"/>
                  </a:cubicBezTo>
                  <a:cubicBezTo>
                    <a:pt x="3488" y="10567"/>
                    <a:pt x="2511" y="10201"/>
                    <a:pt x="1751" y="9538"/>
                  </a:cubicBezTo>
                  <a:cubicBezTo>
                    <a:pt x="1721" y="9512"/>
                    <a:pt x="1683" y="9499"/>
                    <a:pt x="1646" y="9499"/>
                  </a:cubicBezTo>
                  <a:cubicBezTo>
                    <a:pt x="1601" y="9499"/>
                    <a:pt x="1557" y="9517"/>
                    <a:pt x="1526" y="9553"/>
                  </a:cubicBezTo>
                  <a:cubicBezTo>
                    <a:pt x="1468" y="9620"/>
                    <a:pt x="1474" y="9722"/>
                    <a:pt x="1540" y="9778"/>
                  </a:cubicBezTo>
                  <a:cubicBezTo>
                    <a:pt x="2360" y="10492"/>
                    <a:pt x="3410" y="10887"/>
                    <a:pt x="4497" y="10887"/>
                  </a:cubicBezTo>
                  <a:cubicBezTo>
                    <a:pt x="6615" y="10887"/>
                    <a:pt x="8434" y="9404"/>
                    <a:pt x="8888" y="7377"/>
                  </a:cubicBezTo>
                  <a:lnTo>
                    <a:pt x="9101" y="7748"/>
                  </a:lnTo>
                  <a:cubicBezTo>
                    <a:pt x="9128" y="7796"/>
                    <a:pt x="9182" y="7828"/>
                    <a:pt x="9238" y="7828"/>
                  </a:cubicBezTo>
                  <a:cubicBezTo>
                    <a:pt x="9296" y="7828"/>
                    <a:pt x="9349" y="7799"/>
                    <a:pt x="9378" y="7748"/>
                  </a:cubicBezTo>
                  <a:lnTo>
                    <a:pt x="9769" y="7069"/>
                  </a:lnTo>
                  <a:lnTo>
                    <a:pt x="10479" y="7069"/>
                  </a:lnTo>
                  <a:cubicBezTo>
                    <a:pt x="10705" y="7069"/>
                    <a:pt x="10885" y="6886"/>
                    <a:pt x="10885" y="6663"/>
                  </a:cubicBezTo>
                  <a:lnTo>
                    <a:pt x="10885" y="6174"/>
                  </a:lnTo>
                  <a:cubicBezTo>
                    <a:pt x="10885" y="6086"/>
                    <a:pt x="10812" y="6015"/>
                    <a:pt x="10725" y="6015"/>
                  </a:cubicBezTo>
                  <a:cubicBezTo>
                    <a:pt x="10639" y="6015"/>
                    <a:pt x="10565" y="6086"/>
                    <a:pt x="10565" y="6174"/>
                  </a:cubicBezTo>
                  <a:lnTo>
                    <a:pt x="10565" y="6663"/>
                  </a:lnTo>
                  <a:cubicBezTo>
                    <a:pt x="10565" y="6712"/>
                    <a:pt x="10526" y="6749"/>
                    <a:pt x="10479" y="6749"/>
                  </a:cubicBezTo>
                  <a:lnTo>
                    <a:pt x="9677" y="6749"/>
                  </a:lnTo>
                  <a:cubicBezTo>
                    <a:pt x="9620" y="6749"/>
                    <a:pt x="9567" y="6780"/>
                    <a:pt x="9540" y="6831"/>
                  </a:cubicBezTo>
                  <a:lnTo>
                    <a:pt x="9238" y="7350"/>
                  </a:lnTo>
                  <a:lnTo>
                    <a:pt x="8939" y="6831"/>
                  </a:lnTo>
                  <a:cubicBezTo>
                    <a:pt x="8912" y="6782"/>
                    <a:pt x="8859" y="6749"/>
                    <a:pt x="8801" y="6749"/>
                  </a:cubicBezTo>
                  <a:lnTo>
                    <a:pt x="7415" y="6749"/>
                  </a:lnTo>
                  <a:cubicBezTo>
                    <a:pt x="7365" y="6749"/>
                    <a:pt x="7328" y="6710"/>
                    <a:pt x="7328" y="6663"/>
                  </a:cubicBezTo>
                  <a:lnTo>
                    <a:pt x="7328" y="4584"/>
                  </a:lnTo>
                  <a:cubicBezTo>
                    <a:pt x="7328" y="4534"/>
                    <a:pt x="7367" y="4495"/>
                    <a:pt x="7415" y="4495"/>
                  </a:cubicBezTo>
                  <a:lnTo>
                    <a:pt x="10477" y="4495"/>
                  </a:lnTo>
                  <a:cubicBezTo>
                    <a:pt x="10526" y="4495"/>
                    <a:pt x="10564" y="4536"/>
                    <a:pt x="10564" y="4584"/>
                  </a:cubicBezTo>
                  <a:lnTo>
                    <a:pt x="10564" y="5589"/>
                  </a:lnTo>
                  <a:cubicBezTo>
                    <a:pt x="10569" y="5679"/>
                    <a:pt x="10639" y="5749"/>
                    <a:pt x="10727" y="5749"/>
                  </a:cubicBezTo>
                  <a:cubicBezTo>
                    <a:pt x="10816" y="5749"/>
                    <a:pt x="10887" y="5676"/>
                    <a:pt x="10887" y="5589"/>
                  </a:cubicBezTo>
                  <a:lnTo>
                    <a:pt x="10887" y="4584"/>
                  </a:lnTo>
                  <a:cubicBezTo>
                    <a:pt x="10887" y="4357"/>
                    <a:pt x="10705" y="4177"/>
                    <a:pt x="10480" y="4177"/>
                  </a:cubicBezTo>
                  <a:lnTo>
                    <a:pt x="8420" y="4177"/>
                  </a:lnTo>
                  <a:cubicBezTo>
                    <a:pt x="7780" y="3046"/>
                    <a:pt x="6695" y="2260"/>
                    <a:pt x="5453" y="1991"/>
                  </a:cubicBezTo>
                  <a:lnTo>
                    <a:pt x="5453" y="1395"/>
                  </a:lnTo>
                  <a:lnTo>
                    <a:pt x="5853" y="1395"/>
                  </a:lnTo>
                  <a:cubicBezTo>
                    <a:pt x="5997" y="1395"/>
                    <a:pt x="6128" y="1314"/>
                    <a:pt x="6193" y="1186"/>
                  </a:cubicBezTo>
                  <a:lnTo>
                    <a:pt x="6515" y="553"/>
                  </a:lnTo>
                  <a:cubicBezTo>
                    <a:pt x="6574" y="434"/>
                    <a:pt x="6569" y="296"/>
                    <a:pt x="6499" y="181"/>
                  </a:cubicBezTo>
                  <a:cubicBezTo>
                    <a:pt x="6430" y="68"/>
                    <a:pt x="6309" y="0"/>
                    <a:pt x="6176" y="0"/>
                  </a:cubicBezTo>
                  <a:lnTo>
                    <a:pt x="5026" y="0"/>
                  </a:lnTo>
                  <a:cubicBezTo>
                    <a:pt x="4939" y="0"/>
                    <a:pt x="4866" y="72"/>
                    <a:pt x="4866" y="160"/>
                  </a:cubicBezTo>
                  <a:cubicBezTo>
                    <a:pt x="4866" y="247"/>
                    <a:pt x="4939" y="318"/>
                    <a:pt x="5026" y="318"/>
                  </a:cubicBezTo>
                  <a:lnTo>
                    <a:pt x="6176" y="318"/>
                  </a:lnTo>
                  <a:cubicBezTo>
                    <a:pt x="6229" y="327"/>
                    <a:pt x="6249" y="358"/>
                    <a:pt x="6232" y="409"/>
                  </a:cubicBezTo>
                  <a:lnTo>
                    <a:pt x="5911" y="1042"/>
                  </a:lnTo>
                  <a:cubicBezTo>
                    <a:pt x="5900" y="1064"/>
                    <a:pt x="5878" y="1076"/>
                    <a:pt x="5856" y="1076"/>
                  </a:cubicBezTo>
                  <a:lnTo>
                    <a:pt x="3146" y="1076"/>
                  </a:lnTo>
                  <a:cubicBezTo>
                    <a:pt x="3122" y="1076"/>
                    <a:pt x="3102" y="1064"/>
                    <a:pt x="3092" y="1042"/>
                  </a:cubicBezTo>
                  <a:lnTo>
                    <a:pt x="2770" y="409"/>
                  </a:lnTo>
                  <a:cubicBezTo>
                    <a:pt x="2753" y="358"/>
                    <a:pt x="2772" y="327"/>
                    <a:pt x="2824" y="318"/>
                  </a:cubicBezTo>
                  <a:lnTo>
                    <a:pt x="4386" y="318"/>
                  </a:lnTo>
                  <a:cubicBezTo>
                    <a:pt x="4473" y="318"/>
                    <a:pt x="4546" y="247"/>
                    <a:pt x="4546" y="160"/>
                  </a:cubicBezTo>
                  <a:cubicBezTo>
                    <a:pt x="4546" y="72"/>
                    <a:pt x="4473" y="0"/>
                    <a:pt x="43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56"/>
            <p:cNvSpPr/>
            <p:nvPr/>
          </p:nvSpPr>
          <p:spPr>
            <a:xfrm>
              <a:off x="988123" y="2253222"/>
              <a:ext cx="9790" cy="29095"/>
            </a:xfrm>
            <a:custGeom>
              <a:rect b="b" l="l" r="r" t="t"/>
              <a:pathLst>
                <a:path extrusionOk="0" h="954" w="321">
                  <a:moveTo>
                    <a:pt x="161" y="0"/>
                  </a:moveTo>
                  <a:cubicBezTo>
                    <a:pt x="74" y="0"/>
                    <a:pt x="1" y="73"/>
                    <a:pt x="1" y="160"/>
                  </a:cubicBezTo>
                  <a:lnTo>
                    <a:pt x="1" y="795"/>
                  </a:lnTo>
                  <a:cubicBezTo>
                    <a:pt x="1" y="882"/>
                    <a:pt x="74" y="953"/>
                    <a:pt x="161" y="953"/>
                  </a:cubicBezTo>
                  <a:cubicBezTo>
                    <a:pt x="247" y="953"/>
                    <a:pt x="320" y="882"/>
                    <a:pt x="320" y="795"/>
                  </a:cubicBezTo>
                  <a:lnTo>
                    <a:pt x="320" y="160"/>
                  </a:lnTo>
                  <a:cubicBezTo>
                    <a:pt x="320" y="73"/>
                    <a:pt x="247" y="0"/>
                    <a:pt x="1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56"/>
            <p:cNvSpPr/>
            <p:nvPr/>
          </p:nvSpPr>
          <p:spPr>
            <a:xfrm>
              <a:off x="988123" y="2285396"/>
              <a:ext cx="9790" cy="16560"/>
            </a:xfrm>
            <a:custGeom>
              <a:rect b="b" l="l" r="r" t="t"/>
              <a:pathLst>
                <a:path extrusionOk="0" h="543" w="321">
                  <a:moveTo>
                    <a:pt x="161" y="0"/>
                  </a:moveTo>
                  <a:cubicBezTo>
                    <a:pt x="74" y="0"/>
                    <a:pt x="1" y="73"/>
                    <a:pt x="1" y="160"/>
                  </a:cubicBezTo>
                  <a:lnTo>
                    <a:pt x="1" y="383"/>
                  </a:lnTo>
                  <a:cubicBezTo>
                    <a:pt x="1" y="470"/>
                    <a:pt x="74" y="543"/>
                    <a:pt x="161" y="543"/>
                  </a:cubicBezTo>
                  <a:cubicBezTo>
                    <a:pt x="247" y="543"/>
                    <a:pt x="320" y="470"/>
                    <a:pt x="320" y="383"/>
                  </a:cubicBezTo>
                  <a:lnTo>
                    <a:pt x="320" y="160"/>
                  </a:lnTo>
                  <a:cubicBezTo>
                    <a:pt x="320" y="72"/>
                    <a:pt x="251" y="0"/>
                    <a:pt x="1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56"/>
            <p:cNvSpPr/>
            <p:nvPr/>
          </p:nvSpPr>
          <p:spPr>
            <a:xfrm>
              <a:off x="852445" y="2199244"/>
              <a:ext cx="9790" cy="17323"/>
            </a:xfrm>
            <a:custGeom>
              <a:rect b="b" l="l" r="r" t="t"/>
              <a:pathLst>
                <a:path extrusionOk="0" h="568" w="321">
                  <a:moveTo>
                    <a:pt x="161" y="1"/>
                  </a:moveTo>
                  <a:cubicBezTo>
                    <a:pt x="74" y="1"/>
                    <a:pt x="1" y="74"/>
                    <a:pt x="1" y="161"/>
                  </a:cubicBezTo>
                  <a:lnTo>
                    <a:pt x="1" y="408"/>
                  </a:lnTo>
                  <a:cubicBezTo>
                    <a:pt x="1" y="498"/>
                    <a:pt x="72" y="567"/>
                    <a:pt x="161" y="567"/>
                  </a:cubicBezTo>
                  <a:cubicBezTo>
                    <a:pt x="247" y="567"/>
                    <a:pt x="320" y="494"/>
                    <a:pt x="320" y="408"/>
                  </a:cubicBezTo>
                  <a:lnTo>
                    <a:pt x="320" y="161"/>
                  </a:lnTo>
                  <a:cubicBezTo>
                    <a:pt x="320" y="74"/>
                    <a:pt x="247" y="1"/>
                    <a:pt x="16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56"/>
            <p:cNvSpPr/>
            <p:nvPr/>
          </p:nvSpPr>
          <p:spPr>
            <a:xfrm>
              <a:off x="915115" y="2227636"/>
              <a:ext cx="15981" cy="15035"/>
            </a:xfrm>
            <a:custGeom>
              <a:rect b="b" l="l" r="r" t="t"/>
              <a:pathLst>
                <a:path extrusionOk="0" h="493" w="524">
                  <a:moveTo>
                    <a:pt x="350" y="1"/>
                  </a:moveTo>
                  <a:cubicBezTo>
                    <a:pt x="310" y="1"/>
                    <a:pt x="269" y="16"/>
                    <a:pt x="237" y="46"/>
                  </a:cubicBezTo>
                  <a:lnTo>
                    <a:pt x="62" y="220"/>
                  </a:lnTo>
                  <a:cubicBezTo>
                    <a:pt x="1" y="283"/>
                    <a:pt x="1" y="385"/>
                    <a:pt x="62" y="446"/>
                  </a:cubicBezTo>
                  <a:cubicBezTo>
                    <a:pt x="94" y="479"/>
                    <a:pt x="135" y="492"/>
                    <a:pt x="174" y="492"/>
                  </a:cubicBezTo>
                  <a:cubicBezTo>
                    <a:pt x="215" y="492"/>
                    <a:pt x="256" y="479"/>
                    <a:pt x="287" y="446"/>
                  </a:cubicBezTo>
                  <a:lnTo>
                    <a:pt x="462" y="271"/>
                  </a:lnTo>
                  <a:cubicBezTo>
                    <a:pt x="523" y="210"/>
                    <a:pt x="523" y="108"/>
                    <a:pt x="462" y="46"/>
                  </a:cubicBezTo>
                  <a:cubicBezTo>
                    <a:pt x="431" y="16"/>
                    <a:pt x="391" y="1"/>
                    <a:pt x="35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56"/>
            <p:cNvSpPr/>
            <p:nvPr/>
          </p:nvSpPr>
          <p:spPr>
            <a:xfrm>
              <a:off x="915115" y="2359227"/>
              <a:ext cx="15981" cy="15066"/>
            </a:xfrm>
            <a:custGeom>
              <a:rect b="b" l="l" r="r" t="t"/>
              <a:pathLst>
                <a:path extrusionOk="0" h="494" w="524">
                  <a:moveTo>
                    <a:pt x="175" y="0"/>
                  </a:moveTo>
                  <a:cubicBezTo>
                    <a:pt x="134" y="0"/>
                    <a:pt x="93" y="15"/>
                    <a:pt x="62" y="46"/>
                  </a:cubicBezTo>
                  <a:cubicBezTo>
                    <a:pt x="1" y="109"/>
                    <a:pt x="1" y="209"/>
                    <a:pt x="62" y="272"/>
                  </a:cubicBezTo>
                  <a:lnTo>
                    <a:pt x="237" y="446"/>
                  </a:lnTo>
                  <a:cubicBezTo>
                    <a:pt x="268" y="478"/>
                    <a:pt x="309" y="493"/>
                    <a:pt x="350" y="493"/>
                  </a:cubicBezTo>
                  <a:cubicBezTo>
                    <a:pt x="390" y="493"/>
                    <a:pt x="430" y="478"/>
                    <a:pt x="462" y="446"/>
                  </a:cubicBezTo>
                  <a:cubicBezTo>
                    <a:pt x="523" y="385"/>
                    <a:pt x="523" y="283"/>
                    <a:pt x="462" y="221"/>
                  </a:cubicBezTo>
                  <a:lnTo>
                    <a:pt x="288" y="46"/>
                  </a:lnTo>
                  <a:cubicBezTo>
                    <a:pt x="257" y="15"/>
                    <a:pt x="216" y="0"/>
                    <a:pt x="1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56"/>
            <p:cNvSpPr/>
            <p:nvPr/>
          </p:nvSpPr>
          <p:spPr>
            <a:xfrm>
              <a:off x="852445" y="2385302"/>
              <a:ext cx="9790" cy="17323"/>
            </a:xfrm>
            <a:custGeom>
              <a:rect b="b" l="l" r="r" t="t"/>
              <a:pathLst>
                <a:path extrusionOk="0" h="568" w="321">
                  <a:moveTo>
                    <a:pt x="161" y="1"/>
                  </a:moveTo>
                  <a:cubicBezTo>
                    <a:pt x="74" y="1"/>
                    <a:pt x="1" y="74"/>
                    <a:pt x="1" y="161"/>
                  </a:cubicBezTo>
                  <a:lnTo>
                    <a:pt x="1" y="407"/>
                  </a:lnTo>
                  <a:cubicBezTo>
                    <a:pt x="1" y="494"/>
                    <a:pt x="74" y="567"/>
                    <a:pt x="161" y="567"/>
                  </a:cubicBezTo>
                  <a:cubicBezTo>
                    <a:pt x="247" y="567"/>
                    <a:pt x="320" y="494"/>
                    <a:pt x="320" y="407"/>
                  </a:cubicBezTo>
                  <a:lnTo>
                    <a:pt x="320" y="161"/>
                  </a:lnTo>
                  <a:cubicBezTo>
                    <a:pt x="320" y="74"/>
                    <a:pt x="247" y="1"/>
                    <a:pt x="16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56"/>
            <p:cNvSpPr/>
            <p:nvPr/>
          </p:nvSpPr>
          <p:spPr>
            <a:xfrm>
              <a:off x="783585" y="2359227"/>
              <a:ext cx="15981" cy="15066"/>
            </a:xfrm>
            <a:custGeom>
              <a:rect b="b" l="l" r="r" t="t"/>
              <a:pathLst>
                <a:path extrusionOk="0" h="494" w="524">
                  <a:moveTo>
                    <a:pt x="348" y="0"/>
                  </a:moveTo>
                  <a:cubicBezTo>
                    <a:pt x="308" y="0"/>
                    <a:pt x="268" y="15"/>
                    <a:pt x="237" y="46"/>
                  </a:cubicBezTo>
                  <a:lnTo>
                    <a:pt x="62" y="221"/>
                  </a:lnTo>
                  <a:cubicBezTo>
                    <a:pt x="1" y="283"/>
                    <a:pt x="1" y="385"/>
                    <a:pt x="62" y="446"/>
                  </a:cubicBezTo>
                  <a:cubicBezTo>
                    <a:pt x="94" y="478"/>
                    <a:pt x="135" y="493"/>
                    <a:pt x="174" y="493"/>
                  </a:cubicBezTo>
                  <a:cubicBezTo>
                    <a:pt x="215" y="493"/>
                    <a:pt x="256" y="478"/>
                    <a:pt x="287" y="446"/>
                  </a:cubicBezTo>
                  <a:lnTo>
                    <a:pt x="462" y="272"/>
                  </a:lnTo>
                  <a:cubicBezTo>
                    <a:pt x="523" y="209"/>
                    <a:pt x="523" y="109"/>
                    <a:pt x="462" y="46"/>
                  </a:cubicBezTo>
                  <a:cubicBezTo>
                    <a:pt x="430" y="15"/>
                    <a:pt x="389" y="0"/>
                    <a:pt x="3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56"/>
            <p:cNvSpPr/>
            <p:nvPr/>
          </p:nvSpPr>
          <p:spPr>
            <a:xfrm>
              <a:off x="755620" y="2296131"/>
              <a:ext cx="17323" cy="9729"/>
            </a:xfrm>
            <a:custGeom>
              <a:rect b="b" l="l" r="r" t="t"/>
              <a:pathLst>
                <a:path extrusionOk="0" h="319" w="568">
                  <a:moveTo>
                    <a:pt x="161" y="0"/>
                  </a:moveTo>
                  <a:cubicBezTo>
                    <a:pt x="74" y="0"/>
                    <a:pt x="1" y="72"/>
                    <a:pt x="1" y="159"/>
                  </a:cubicBezTo>
                  <a:cubicBezTo>
                    <a:pt x="1" y="245"/>
                    <a:pt x="74" y="318"/>
                    <a:pt x="161" y="318"/>
                  </a:cubicBezTo>
                  <a:lnTo>
                    <a:pt x="408" y="318"/>
                  </a:lnTo>
                  <a:cubicBezTo>
                    <a:pt x="494" y="318"/>
                    <a:pt x="567" y="245"/>
                    <a:pt x="567" y="159"/>
                  </a:cubicBezTo>
                  <a:cubicBezTo>
                    <a:pt x="567" y="72"/>
                    <a:pt x="496" y="0"/>
                    <a:pt x="40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56"/>
            <p:cNvSpPr/>
            <p:nvPr/>
          </p:nvSpPr>
          <p:spPr>
            <a:xfrm>
              <a:off x="783585" y="2227636"/>
              <a:ext cx="15981" cy="15035"/>
            </a:xfrm>
            <a:custGeom>
              <a:rect b="b" l="l" r="r" t="t"/>
              <a:pathLst>
                <a:path extrusionOk="0" h="493" w="524">
                  <a:moveTo>
                    <a:pt x="175" y="1"/>
                  </a:moveTo>
                  <a:cubicBezTo>
                    <a:pt x="134" y="1"/>
                    <a:pt x="93" y="16"/>
                    <a:pt x="62" y="46"/>
                  </a:cubicBezTo>
                  <a:cubicBezTo>
                    <a:pt x="1" y="108"/>
                    <a:pt x="1" y="210"/>
                    <a:pt x="62" y="271"/>
                  </a:cubicBezTo>
                  <a:lnTo>
                    <a:pt x="237" y="446"/>
                  </a:lnTo>
                  <a:cubicBezTo>
                    <a:pt x="268" y="479"/>
                    <a:pt x="309" y="492"/>
                    <a:pt x="350" y="492"/>
                  </a:cubicBezTo>
                  <a:cubicBezTo>
                    <a:pt x="391" y="492"/>
                    <a:pt x="430" y="479"/>
                    <a:pt x="462" y="446"/>
                  </a:cubicBezTo>
                  <a:cubicBezTo>
                    <a:pt x="523" y="385"/>
                    <a:pt x="523" y="283"/>
                    <a:pt x="462" y="220"/>
                  </a:cubicBezTo>
                  <a:lnTo>
                    <a:pt x="288" y="46"/>
                  </a:lnTo>
                  <a:cubicBezTo>
                    <a:pt x="257" y="16"/>
                    <a:pt x="216" y="1"/>
                    <a:pt x="1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56"/>
            <p:cNvSpPr/>
            <p:nvPr/>
          </p:nvSpPr>
          <p:spPr>
            <a:xfrm>
              <a:off x="846163" y="2122576"/>
              <a:ext cx="22294" cy="9729"/>
            </a:xfrm>
            <a:custGeom>
              <a:rect b="b" l="l" r="r" t="t"/>
              <a:pathLst>
                <a:path extrusionOk="0" h="319" w="731">
                  <a:moveTo>
                    <a:pt x="161" y="0"/>
                  </a:moveTo>
                  <a:cubicBezTo>
                    <a:pt x="74" y="0"/>
                    <a:pt x="1" y="70"/>
                    <a:pt x="1" y="159"/>
                  </a:cubicBezTo>
                  <a:cubicBezTo>
                    <a:pt x="1" y="247"/>
                    <a:pt x="74" y="318"/>
                    <a:pt x="161" y="318"/>
                  </a:cubicBezTo>
                  <a:lnTo>
                    <a:pt x="571" y="318"/>
                  </a:lnTo>
                  <a:cubicBezTo>
                    <a:pt x="657" y="318"/>
                    <a:pt x="731" y="247"/>
                    <a:pt x="731" y="159"/>
                  </a:cubicBezTo>
                  <a:cubicBezTo>
                    <a:pt x="731" y="72"/>
                    <a:pt x="657" y="0"/>
                    <a:pt x="5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56"/>
            <p:cNvSpPr/>
            <p:nvPr/>
          </p:nvSpPr>
          <p:spPr>
            <a:xfrm>
              <a:off x="840735" y="2228246"/>
              <a:ext cx="33181" cy="73529"/>
            </a:xfrm>
            <a:custGeom>
              <a:rect b="b" l="l" r="r" t="t"/>
              <a:pathLst>
                <a:path extrusionOk="0" h="2411" w="1088">
                  <a:moveTo>
                    <a:pt x="545" y="323"/>
                  </a:moveTo>
                  <a:lnTo>
                    <a:pt x="759" y="443"/>
                  </a:lnTo>
                  <a:lnTo>
                    <a:pt x="645" y="2088"/>
                  </a:lnTo>
                  <a:lnTo>
                    <a:pt x="444" y="2088"/>
                  </a:lnTo>
                  <a:lnTo>
                    <a:pt x="330" y="443"/>
                  </a:lnTo>
                  <a:lnTo>
                    <a:pt x="545" y="323"/>
                  </a:lnTo>
                  <a:close/>
                  <a:moveTo>
                    <a:pt x="543" y="1"/>
                  </a:moveTo>
                  <a:cubicBezTo>
                    <a:pt x="494" y="1"/>
                    <a:pt x="446" y="13"/>
                    <a:pt x="402" y="37"/>
                  </a:cubicBezTo>
                  <a:lnTo>
                    <a:pt x="152" y="178"/>
                  </a:lnTo>
                  <a:cubicBezTo>
                    <a:pt x="56" y="231"/>
                    <a:pt x="0" y="338"/>
                    <a:pt x="7" y="445"/>
                  </a:cubicBezTo>
                  <a:lnTo>
                    <a:pt x="126" y="2145"/>
                  </a:lnTo>
                  <a:cubicBezTo>
                    <a:pt x="136" y="2294"/>
                    <a:pt x="262" y="2410"/>
                    <a:pt x="410" y="2410"/>
                  </a:cubicBezTo>
                  <a:lnTo>
                    <a:pt x="672" y="2410"/>
                  </a:lnTo>
                  <a:cubicBezTo>
                    <a:pt x="822" y="2410"/>
                    <a:pt x="946" y="2294"/>
                    <a:pt x="958" y="2145"/>
                  </a:cubicBezTo>
                  <a:lnTo>
                    <a:pt x="1077" y="445"/>
                  </a:lnTo>
                  <a:cubicBezTo>
                    <a:pt x="1087" y="338"/>
                    <a:pt x="1029" y="231"/>
                    <a:pt x="934" y="178"/>
                  </a:cubicBezTo>
                  <a:lnTo>
                    <a:pt x="682" y="37"/>
                  </a:lnTo>
                  <a:cubicBezTo>
                    <a:pt x="639" y="13"/>
                    <a:pt x="591" y="1"/>
                    <a:pt x="5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53" name="Google Shape;653;p56"/>
          <p:cNvSpPr txBox="1"/>
          <p:nvPr>
            <p:ph idx="4294967295" type="subTitle"/>
          </p:nvPr>
        </p:nvSpPr>
        <p:spPr>
          <a:xfrm>
            <a:off x="631253" y="1209450"/>
            <a:ext cx="6488700" cy="118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선택영역의 그래프를 직관적으로 확인 가능</a:t>
            </a:r>
            <a:endParaRPr sz="1600"/>
          </a:p>
        </p:txBody>
      </p:sp>
      <p:pic>
        <p:nvPicPr>
          <p:cNvPr id="654" name="Google Shape;654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3400" y="1905000"/>
            <a:ext cx="4257001" cy="24384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55" name="Google Shape;655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76801" y="1905000"/>
            <a:ext cx="4114799" cy="24384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57"/>
          <p:cNvSpPr txBox="1"/>
          <p:nvPr>
            <p:ph type="title"/>
          </p:nvPr>
        </p:nvSpPr>
        <p:spPr>
          <a:xfrm>
            <a:off x="720000" y="540000"/>
            <a:ext cx="7704000" cy="62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50">
                <a:solidFill>
                  <a:srgbClr val="CE917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🚗</a:t>
            </a:r>
            <a:r>
              <a:rPr b="1" lang="en">
                <a:latin typeface="Assistant"/>
                <a:ea typeface="Assistant"/>
                <a:cs typeface="Assistant"/>
                <a:sym typeface="Assistant"/>
              </a:rPr>
              <a:t>FAQ Streamlit 구현</a:t>
            </a:r>
            <a:endParaRPr b="1"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661" name="Google Shape;661;p57">
            <a:hlinkClick action="ppaction://hlinkshowjump?jump=previousslide"/>
          </p:cNvPr>
          <p:cNvSpPr/>
          <p:nvPr/>
        </p:nvSpPr>
        <p:spPr>
          <a:xfrm>
            <a:off x="4375825" y="253425"/>
            <a:ext cx="96900" cy="96900"/>
          </a:xfrm>
          <a:prstGeom prst="ellipse">
            <a:avLst/>
          </a:prstGeom>
          <a:solidFill>
            <a:srgbClr val="B0B0B0">
              <a:alpha val="636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2" name="Google Shape;662;p57"/>
          <p:cNvSpPr/>
          <p:nvPr/>
        </p:nvSpPr>
        <p:spPr>
          <a:xfrm>
            <a:off x="4527650" y="253425"/>
            <a:ext cx="96900" cy="96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3" name="Google Shape;663;p57">
            <a:hlinkClick action="ppaction://hlinkshowjump?jump=nextslide"/>
          </p:cNvPr>
          <p:cNvSpPr/>
          <p:nvPr/>
        </p:nvSpPr>
        <p:spPr>
          <a:xfrm>
            <a:off x="4679475" y="253425"/>
            <a:ext cx="96900" cy="96900"/>
          </a:xfrm>
          <a:prstGeom prst="ellipse">
            <a:avLst/>
          </a:prstGeom>
          <a:solidFill>
            <a:srgbClr val="B0B0B0">
              <a:alpha val="636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4" name="Google Shape;664;p57">
            <a:hlinkClick action="ppaction://hlinksldjump" r:id="rId3"/>
          </p:cNvPr>
          <p:cNvSpPr/>
          <p:nvPr/>
        </p:nvSpPr>
        <p:spPr>
          <a:xfrm>
            <a:off x="4215801" y="253422"/>
            <a:ext cx="105103" cy="96905"/>
          </a:xfrm>
          <a:custGeom>
            <a:rect b="b" l="l" r="r" t="t"/>
            <a:pathLst>
              <a:path extrusionOk="0" h="10342" w="11217">
                <a:moveTo>
                  <a:pt x="3394" y="1186"/>
                </a:moveTo>
                <a:lnTo>
                  <a:pt x="3394" y="1507"/>
                </a:lnTo>
                <a:lnTo>
                  <a:pt x="1668" y="1507"/>
                </a:lnTo>
                <a:lnTo>
                  <a:pt x="1668" y="1186"/>
                </a:lnTo>
                <a:close/>
                <a:moveTo>
                  <a:pt x="3096" y="1829"/>
                </a:moveTo>
                <a:lnTo>
                  <a:pt x="3096" y="2090"/>
                </a:lnTo>
                <a:lnTo>
                  <a:pt x="2013" y="3043"/>
                </a:lnTo>
                <a:lnTo>
                  <a:pt x="2013" y="1829"/>
                </a:lnTo>
                <a:close/>
                <a:moveTo>
                  <a:pt x="6740" y="5948"/>
                </a:moveTo>
                <a:cubicBezTo>
                  <a:pt x="6775" y="5948"/>
                  <a:pt x="6799" y="5972"/>
                  <a:pt x="6799" y="6008"/>
                </a:cubicBezTo>
                <a:lnTo>
                  <a:pt x="6799" y="10020"/>
                </a:lnTo>
                <a:lnTo>
                  <a:pt x="4644" y="10020"/>
                </a:lnTo>
                <a:lnTo>
                  <a:pt x="4644" y="6008"/>
                </a:lnTo>
                <a:cubicBezTo>
                  <a:pt x="4644" y="5972"/>
                  <a:pt x="4668" y="5948"/>
                  <a:pt x="4704" y="5948"/>
                </a:cubicBezTo>
                <a:close/>
                <a:moveTo>
                  <a:pt x="5601" y="1"/>
                </a:moveTo>
                <a:cubicBezTo>
                  <a:pt x="5543" y="1"/>
                  <a:pt x="5484" y="19"/>
                  <a:pt x="5430" y="55"/>
                </a:cubicBezTo>
                <a:lnTo>
                  <a:pt x="3692" y="1567"/>
                </a:lnTo>
                <a:lnTo>
                  <a:pt x="3692" y="1126"/>
                </a:lnTo>
                <a:cubicBezTo>
                  <a:pt x="3692" y="995"/>
                  <a:pt x="3573" y="876"/>
                  <a:pt x="3442" y="876"/>
                </a:cubicBezTo>
                <a:lnTo>
                  <a:pt x="1596" y="876"/>
                </a:lnTo>
                <a:cubicBezTo>
                  <a:pt x="1453" y="876"/>
                  <a:pt x="1334" y="995"/>
                  <a:pt x="1334" y="1126"/>
                </a:cubicBezTo>
                <a:lnTo>
                  <a:pt x="1334" y="1590"/>
                </a:lnTo>
                <a:cubicBezTo>
                  <a:pt x="1334" y="1721"/>
                  <a:pt x="1453" y="1840"/>
                  <a:pt x="1596" y="1840"/>
                </a:cubicBezTo>
                <a:lnTo>
                  <a:pt x="1691" y="1840"/>
                </a:lnTo>
                <a:lnTo>
                  <a:pt x="1691" y="3329"/>
                </a:lnTo>
                <a:lnTo>
                  <a:pt x="108" y="4710"/>
                </a:lnTo>
                <a:cubicBezTo>
                  <a:pt x="25" y="4781"/>
                  <a:pt x="1" y="4888"/>
                  <a:pt x="25" y="4984"/>
                </a:cubicBezTo>
                <a:cubicBezTo>
                  <a:pt x="60" y="5079"/>
                  <a:pt x="167" y="5138"/>
                  <a:pt x="251" y="5138"/>
                </a:cubicBezTo>
                <a:lnTo>
                  <a:pt x="1322" y="5138"/>
                </a:lnTo>
                <a:lnTo>
                  <a:pt x="1322" y="7972"/>
                </a:lnTo>
                <a:cubicBezTo>
                  <a:pt x="1322" y="8056"/>
                  <a:pt x="1394" y="8139"/>
                  <a:pt x="1489" y="8139"/>
                </a:cubicBezTo>
                <a:cubicBezTo>
                  <a:pt x="1572" y="8139"/>
                  <a:pt x="1656" y="8056"/>
                  <a:pt x="1656" y="7972"/>
                </a:cubicBezTo>
                <a:lnTo>
                  <a:pt x="1656" y="5055"/>
                </a:lnTo>
                <a:lnTo>
                  <a:pt x="5609" y="1614"/>
                </a:lnTo>
                <a:lnTo>
                  <a:pt x="9561" y="5055"/>
                </a:lnTo>
                <a:lnTo>
                  <a:pt x="9561" y="9937"/>
                </a:lnTo>
                <a:cubicBezTo>
                  <a:pt x="9561" y="9984"/>
                  <a:pt x="9526" y="10020"/>
                  <a:pt x="9478" y="10020"/>
                </a:cubicBezTo>
                <a:lnTo>
                  <a:pt x="7109" y="10020"/>
                </a:lnTo>
                <a:lnTo>
                  <a:pt x="7109" y="6008"/>
                </a:lnTo>
                <a:cubicBezTo>
                  <a:pt x="7109" y="5793"/>
                  <a:pt x="6930" y="5615"/>
                  <a:pt x="6728" y="5615"/>
                </a:cubicBezTo>
                <a:lnTo>
                  <a:pt x="4680" y="5615"/>
                </a:lnTo>
                <a:cubicBezTo>
                  <a:pt x="4478" y="5615"/>
                  <a:pt x="4299" y="5793"/>
                  <a:pt x="4299" y="6008"/>
                </a:cubicBezTo>
                <a:lnTo>
                  <a:pt x="4299" y="10020"/>
                </a:lnTo>
                <a:lnTo>
                  <a:pt x="1739" y="10020"/>
                </a:lnTo>
                <a:cubicBezTo>
                  <a:pt x="1691" y="10020"/>
                  <a:pt x="1656" y="9984"/>
                  <a:pt x="1656" y="9937"/>
                </a:cubicBezTo>
                <a:lnTo>
                  <a:pt x="1656" y="8734"/>
                </a:lnTo>
                <a:cubicBezTo>
                  <a:pt x="1656" y="8639"/>
                  <a:pt x="1572" y="8567"/>
                  <a:pt x="1489" y="8567"/>
                </a:cubicBezTo>
                <a:cubicBezTo>
                  <a:pt x="1394" y="8567"/>
                  <a:pt x="1322" y="8639"/>
                  <a:pt x="1322" y="8734"/>
                </a:cubicBezTo>
                <a:lnTo>
                  <a:pt x="1322" y="9937"/>
                </a:lnTo>
                <a:cubicBezTo>
                  <a:pt x="1322" y="10163"/>
                  <a:pt x="1501" y="10342"/>
                  <a:pt x="1727" y="10342"/>
                </a:cubicBezTo>
                <a:lnTo>
                  <a:pt x="9466" y="10342"/>
                </a:lnTo>
                <a:cubicBezTo>
                  <a:pt x="9692" y="10342"/>
                  <a:pt x="9871" y="10163"/>
                  <a:pt x="9871" y="9937"/>
                </a:cubicBezTo>
                <a:lnTo>
                  <a:pt x="9871" y="5127"/>
                </a:lnTo>
                <a:lnTo>
                  <a:pt x="10943" y="5127"/>
                </a:lnTo>
                <a:cubicBezTo>
                  <a:pt x="11038" y="5127"/>
                  <a:pt x="11133" y="5067"/>
                  <a:pt x="11157" y="4960"/>
                </a:cubicBezTo>
                <a:cubicBezTo>
                  <a:pt x="11216" y="4877"/>
                  <a:pt x="11205" y="4769"/>
                  <a:pt x="11121" y="4698"/>
                </a:cubicBezTo>
                <a:lnTo>
                  <a:pt x="8811" y="2686"/>
                </a:lnTo>
                <a:cubicBezTo>
                  <a:pt x="8785" y="2659"/>
                  <a:pt x="8748" y="2647"/>
                  <a:pt x="8711" y="2647"/>
                </a:cubicBezTo>
                <a:cubicBezTo>
                  <a:pt x="8665" y="2647"/>
                  <a:pt x="8618" y="2665"/>
                  <a:pt x="8585" y="2698"/>
                </a:cubicBezTo>
                <a:cubicBezTo>
                  <a:pt x="8526" y="2757"/>
                  <a:pt x="8538" y="2864"/>
                  <a:pt x="8597" y="2924"/>
                </a:cubicBezTo>
                <a:lnTo>
                  <a:pt x="10764" y="4805"/>
                </a:lnTo>
                <a:lnTo>
                  <a:pt x="9776" y="4805"/>
                </a:lnTo>
                <a:lnTo>
                  <a:pt x="5763" y="1305"/>
                </a:lnTo>
                <a:cubicBezTo>
                  <a:pt x="5716" y="1269"/>
                  <a:pt x="5659" y="1251"/>
                  <a:pt x="5601" y="1251"/>
                </a:cubicBezTo>
                <a:cubicBezTo>
                  <a:pt x="5543" y="1251"/>
                  <a:pt x="5484" y="1269"/>
                  <a:pt x="5430" y="1305"/>
                </a:cubicBezTo>
                <a:lnTo>
                  <a:pt x="1418" y="4805"/>
                </a:lnTo>
                <a:lnTo>
                  <a:pt x="429" y="4805"/>
                </a:lnTo>
                <a:lnTo>
                  <a:pt x="1918" y="3507"/>
                </a:lnTo>
                <a:lnTo>
                  <a:pt x="3335" y="2281"/>
                </a:lnTo>
                <a:lnTo>
                  <a:pt x="5609" y="340"/>
                </a:lnTo>
                <a:lnTo>
                  <a:pt x="8026" y="2436"/>
                </a:lnTo>
                <a:cubicBezTo>
                  <a:pt x="8052" y="2463"/>
                  <a:pt x="8086" y="2475"/>
                  <a:pt x="8121" y="2475"/>
                </a:cubicBezTo>
                <a:cubicBezTo>
                  <a:pt x="8164" y="2475"/>
                  <a:pt x="8207" y="2457"/>
                  <a:pt x="8240" y="2424"/>
                </a:cubicBezTo>
                <a:cubicBezTo>
                  <a:pt x="8299" y="2364"/>
                  <a:pt x="8288" y="2257"/>
                  <a:pt x="8228" y="2198"/>
                </a:cubicBezTo>
                <a:lnTo>
                  <a:pt x="5763" y="55"/>
                </a:lnTo>
                <a:cubicBezTo>
                  <a:pt x="5716" y="19"/>
                  <a:pt x="5659" y="1"/>
                  <a:pt x="5601" y="1"/>
                </a:cubicBezTo>
                <a:close/>
              </a:path>
            </a:pathLst>
          </a:custGeom>
          <a:solidFill>
            <a:schemeClr val="accen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5" name="Google Shape;665;p57"/>
          <p:cNvSpPr txBox="1"/>
          <p:nvPr>
            <p:ph idx="4294967295" type="subTitle"/>
          </p:nvPr>
        </p:nvSpPr>
        <p:spPr>
          <a:xfrm>
            <a:off x="631253" y="1209450"/>
            <a:ext cx="6488700" cy="118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Anaheim"/>
              <a:buChar char="●"/>
            </a:pPr>
            <a:r>
              <a:rPr lang="en" sz="1600"/>
              <a:t>답변 출력</a:t>
            </a:r>
            <a:endParaRPr sz="1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-330200" lvl="0" marL="914400" rtl="0" algn="l">
              <a:spcBef>
                <a:spcPts val="0"/>
              </a:spcBef>
              <a:spcAft>
                <a:spcPts val="0"/>
              </a:spcAft>
              <a:buSzPts val="1600"/>
              <a:buChar char="➔"/>
            </a:pPr>
            <a:r>
              <a:rPr lang="en" sz="1600"/>
              <a:t>질문 클릭 시, 답변 출력 </a:t>
            </a:r>
            <a:endParaRPr sz="1600"/>
          </a:p>
        </p:txBody>
      </p:sp>
      <p:pic>
        <p:nvPicPr>
          <p:cNvPr id="666" name="Google Shape;666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60150" y="2141475"/>
            <a:ext cx="7135526" cy="25736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58"/>
          <p:cNvSpPr txBox="1"/>
          <p:nvPr>
            <p:ph type="title"/>
          </p:nvPr>
        </p:nvSpPr>
        <p:spPr>
          <a:xfrm>
            <a:off x="720000" y="540000"/>
            <a:ext cx="7704000" cy="62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50">
                <a:solidFill>
                  <a:srgbClr val="CE917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🚗</a:t>
            </a:r>
            <a:r>
              <a:rPr b="1" lang="en">
                <a:latin typeface="Assistant"/>
                <a:ea typeface="Assistant"/>
                <a:cs typeface="Assistant"/>
                <a:sym typeface="Assistant"/>
              </a:rPr>
              <a:t>FAQ Streamlit 구현</a:t>
            </a:r>
            <a:endParaRPr b="1"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672" name="Google Shape;672;p58">
            <a:hlinkClick action="ppaction://hlinkshowjump?jump=previousslide"/>
          </p:cNvPr>
          <p:cNvSpPr/>
          <p:nvPr/>
        </p:nvSpPr>
        <p:spPr>
          <a:xfrm>
            <a:off x="4375825" y="253425"/>
            <a:ext cx="96900" cy="96900"/>
          </a:xfrm>
          <a:prstGeom prst="ellipse">
            <a:avLst/>
          </a:prstGeom>
          <a:solidFill>
            <a:srgbClr val="B0B0B0">
              <a:alpha val="636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3" name="Google Shape;673;p58"/>
          <p:cNvSpPr/>
          <p:nvPr/>
        </p:nvSpPr>
        <p:spPr>
          <a:xfrm>
            <a:off x="4527650" y="253425"/>
            <a:ext cx="96900" cy="96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4" name="Google Shape;674;p58">
            <a:hlinkClick action="ppaction://hlinkshowjump?jump=nextslide"/>
          </p:cNvPr>
          <p:cNvSpPr/>
          <p:nvPr/>
        </p:nvSpPr>
        <p:spPr>
          <a:xfrm>
            <a:off x="4679475" y="253425"/>
            <a:ext cx="96900" cy="96900"/>
          </a:xfrm>
          <a:prstGeom prst="ellipse">
            <a:avLst/>
          </a:prstGeom>
          <a:solidFill>
            <a:srgbClr val="B0B0B0">
              <a:alpha val="636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5" name="Google Shape;675;p58">
            <a:hlinkClick action="ppaction://hlinksldjump" r:id="rId3"/>
          </p:cNvPr>
          <p:cNvSpPr/>
          <p:nvPr/>
        </p:nvSpPr>
        <p:spPr>
          <a:xfrm>
            <a:off x="4215801" y="253422"/>
            <a:ext cx="105103" cy="96905"/>
          </a:xfrm>
          <a:custGeom>
            <a:rect b="b" l="l" r="r" t="t"/>
            <a:pathLst>
              <a:path extrusionOk="0" h="10342" w="11217">
                <a:moveTo>
                  <a:pt x="3394" y="1186"/>
                </a:moveTo>
                <a:lnTo>
                  <a:pt x="3394" y="1507"/>
                </a:lnTo>
                <a:lnTo>
                  <a:pt x="1668" y="1507"/>
                </a:lnTo>
                <a:lnTo>
                  <a:pt x="1668" y="1186"/>
                </a:lnTo>
                <a:close/>
                <a:moveTo>
                  <a:pt x="3096" y="1829"/>
                </a:moveTo>
                <a:lnTo>
                  <a:pt x="3096" y="2090"/>
                </a:lnTo>
                <a:lnTo>
                  <a:pt x="2013" y="3043"/>
                </a:lnTo>
                <a:lnTo>
                  <a:pt x="2013" y="1829"/>
                </a:lnTo>
                <a:close/>
                <a:moveTo>
                  <a:pt x="6740" y="5948"/>
                </a:moveTo>
                <a:cubicBezTo>
                  <a:pt x="6775" y="5948"/>
                  <a:pt x="6799" y="5972"/>
                  <a:pt x="6799" y="6008"/>
                </a:cubicBezTo>
                <a:lnTo>
                  <a:pt x="6799" y="10020"/>
                </a:lnTo>
                <a:lnTo>
                  <a:pt x="4644" y="10020"/>
                </a:lnTo>
                <a:lnTo>
                  <a:pt x="4644" y="6008"/>
                </a:lnTo>
                <a:cubicBezTo>
                  <a:pt x="4644" y="5972"/>
                  <a:pt x="4668" y="5948"/>
                  <a:pt x="4704" y="5948"/>
                </a:cubicBezTo>
                <a:close/>
                <a:moveTo>
                  <a:pt x="5601" y="1"/>
                </a:moveTo>
                <a:cubicBezTo>
                  <a:pt x="5543" y="1"/>
                  <a:pt x="5484" y="19"/>
                  <a:pt x="5430" y="55"/>
                </a:cubicBezTo>
                <a:lnTo>
                  <a:pt x="3692" y="1567"/>
                </a:lnTo>
                <a:lnTo>
                  <a:pt x="3692" y="1126"/>
                </a:lnTo>
                <a:cubicBezTo>
                  <a:pt x="3692" y="995"/>
                  <a:pt x="3573" y="876"/>
                  <a:pt x="3442" y="876"/>
                </a:cubicBezTo>
                <a:lnTo>
                  <a:pt x="1596" y="876"/>
                </a:lnTo>
                <a:cubicBezTo>
                  <a:pt x="1453" y="876"/>
                  <a:pt x="1334" y="995"/>
                  <a:pt x="1334" y="1126"/>
                </a:cubicBezTo>
                <a:lnTo>
                  <a:pt x="1334" y="1590"/>
                </a:lnTo>
                <a:cubicBezTo>
                  <a:pt x="1334" y="1721"/>
                  <a:pt x="1453" y="1840"/>
                  <a:pt x="1596" y="1840"/>
                </a:cubicBezTo>
                <a:lnTo>
                  <a:pt x="1691" y="1840"/>
                </a:lnTo>
                <a:lnTo>
                  <a:pt x="1691" y="3329"/>
                </a:lnTo>
                <a:lnTo>
                  <a:pt x="108" y="4710"/>
                </a:lnTo>
                <a:cubicBezTo>
                  <a:pt x="25" y="4781"/>
                  <a:pt x="1" y="4888"/>
                  <a:pt x="25" y="4984"/>
                </a:cubicBezTo>
                <a:cubicBezTo>
                  <a:pt x="60" y="5079"/>
                  <a:pt x="167" y="5138"/>
                  <a:pt x="251" y="5138"/>
                </a:cubicBezTo>
                <a:lnTo>
                  <a:pt x="1322" y="5138"/>
                </a:lnTo>
                <a:lnTo>
                  <a:pt x="1322" y="7972"/>
                </a:lnTo>
                <a:cubicBezTo>
                  <a:pt x="1322" y="8056"/>
                  <a:pt x="1394" y="8139"/>
                  <a:pt x="1489" y="8139"/>
                </a:cubicBezTo>
                <a:cubicBezTo>
                  <a:pt x="1572" y="8139"/>
                  <a:pt x="1656" y="8056"/>
                  <a:pt x="1656" y="7972"/>
                </a:cubicBezTo>
                <a:lnTo>
                  <a:pt x="1656" y="5055"/>
                </a:lnTo>
                <a:lnTo>
                  <a:pt x="5609" y="1614"/>
                </a:lnTo>
                <a:lnTo>
                  <a:pt x="9561" y="5055"/>
                </a:lnTo>
                <a:lnTo>
                  <a:pt x="9561" y="9937"/>
                </a:lnTo>
                <a:cubicBezTo>
                  <a:pt x="9561" y="9984"/>
                  <a:pt x="9526" y="10020"/>
                  <a:pt x="9478" y="10020"/>
                </a:cubicBezTo>
                <a:lnTo>
                  <a:pt x="7109" y="10020"/>
                </a:lnTo>
                <a:lnTo>
                  <a:pt x="7109" y="6008"/>
                </a:lnTo>
                <a:cubicBezTo>
                  <a:pt x="7109" y="5793"/>
                  <a:pt x="6930" y="5615"/>
                  <a:pt x="6728" y="5615"/>
                </a:cubicBezTo>
                <a:lnTo>
                  <a:pt x="4680" y="5615"/>
                </a:lnTo>
                <a:cubicBezTo>
                  <a:pt x="4478" y="5615"/>
                  <a:pt x="4299" y="5793"/>
                  <a:pt x="4299" y="6008"/>
                </a:cubicBezTo>
                <a:lnTo>
                  <a:pt x="4299" y="10020"/>
                </a:lnTo>
                <a:lnTo>
                  <a:pt x="1739" y="10020"/>
                </a:lnTo>
                <a:cubicBezTo>
                  <a:pt x="1691" y="10020"/>
                  <a:pt x="1656" y="9984"/>
                  <a:pt x="1656" y="9937"/>
                </a:cubicBezTo>
                <a:lnTo>
                  <a:pt x="1656" y="8734"/>
                </a:lnTo>
                <a:cubicBezTo>
                  <a:pt x="1656" y="8639"/>
                  <a:pt x="1572" y="8567"/>
                  <a:pt x="1489" y="8567"/>
                </a:cubicBezTo>
                <a:cubicBezTo>
                  <a:pt x="1394" y="8567"/>
                  <a:pt x="1322" y="8639"/>
                  <a:pt x="1322" y="8734"/>
                </a:cubicBezTo>
                <a:lnTo>
                  <a:pt x="1322" y="9937"/>
                </a:lnTo>
                <a:cubicBezTo>
                  <a:pt x="1322" y="10163"/>
                  <a:pt x="1501" y="10342"/>
                  <a:pt x="1727" y="10342"/>
                </a:cubicBezTo>
                <a:lnTo>
                  <a:pt x="9466" y="10342"/>
                </a:lnTo>
                <a:cubicBezTo>
                  <a:pt x="9692" y="10342"/>
                  <a:pt x="9871" y="10163"/>
                  <a:pt x="9871" y="9937"/>
                </a:cubicBezTo>
                <a:lnTo>
                  <a:pt x="9871" y="5127"/>
                </a:lnTo>
                <a:lnTo>
                  <a:pt x="10943" y="5127"/>
                </a:lnTo>
                <a:cubicBezTo>
                  <a:pt x="11038" y="5127"/>
                  <a:pt x="11133" y="5067"/>
                  <a:pt x="11157" y="4960"/>
                </a:cubicBezTo>
                <a:cubicBezTo>
                  <a:pt x="11216" y="4877"/>
                  <a:pt x="11205" y="4769"/>
                  <a:pt x="11121" y="4698"/>
                </a:cubicBezTo>
                <a:lnTo>
                  <a:pt x="8811" y="2686"/>
                </a:lnTo>
                <a:cubicBezTo>
                  <a:pt x="8785" y="2659"/>
                  <a:pt x="8748" y="2647"/>
                  <a:pt x="8711" y="2647"/>
                </a:cubicBezTo>
                <a:cubicBezTo>
                  <a:pt x="8665" y="2647"/>
                  <a:pt x="8618" y="2665"/>
                  <a:pt x="8585" y="2698"/>
                </a:cubicBezTo>
                <a:cubicBezTo>
                  <a:pt x="8526" y="2757"/>
                  <a:pt x="8538" y="2864"/>
                  <a:pt x="8597" y="2924"/>
                </a:cubicBezTo>
                <a:lnTo>
                  <a:pt x="10764" y="4805"/>
                </a:lnTo>
                <a:lnTo>
                  <a:pt x="9776" y="4805"/>
                </a:lnTo>
                <a:lnTo>
                  <a:pt x="5763" y="1305"/>
                </a:lnTo>
                <a:cubicBezTo>
                  <a:pt x="5716" y="1269"/>
                  <a:pt x="5659" y="1251"/>
                  <a:pt x="5601" y="1251"/>
                </a:cubicBezTo>
                <a:cubicBezTo>
                  <a:pt x="5543" y="1251"/>
                  <a:pt x="5484" y="1269"/>
                  <a:pt x="5430" y="1305"/>
                </a:cubicBezTo>
                <a:lnTo>
                  <a:pt x="1418" y="4805"/>
                </a:lnTo>
                <a:lnTo>
                  <a:pt x="429" y="4805"/>
                </a:lnTo>
                <a:lnTo>
                  <a:pt x="1918" y="3507"/>
                </a:lnTo>
                <a:lnTo>
                  <a:pt x="3335" y="2281"/>
                </a:lnTo>
                <a:lnTo>
                  <a:pt x="5609" y="340"/>
                </a:lnTo>
                <a:lnTo>
                  <a:pt x="8026" y="2436"/>
                </a:lnTo>
                <a:cubicBezTo>
                  <a:pt x="8052" y="2463"/>
                  <a:pt x="8086" y="2475"/>
                  <a:pt x="8121" y="2475"/>
                </a:cubicBezTo>
                <a:cubicBezTo>
                  <a:pt x="8164" y="2475"/>
                  <a:pt x="8207" y="2457"/>
                  <a:pt x="8240" y="2424"/>
                </a:cubicBezTo>
                <a:cubicBezTo>
                  <a:pt x="8299" y="2364"/>
                  <a:pt x="8288" y="2257"/>
                  <a:pt x="8228" y="2198"/>
                </a:cubicBezTo>
                <a:lnTo>
                  <a:pt x="5763" y="55"/>
                </a:lnTo>
                <a:cubicBezTo>
                  <a:pt x="5716" y="19"/>
                  <a:pt x="5659" y="1"/>
                  <a:pt x="5601" y="1"/>
                </a:cubicBezTo>
                <a:close/>
              </a:path>
            </a:pathLst>
          </a:custGeom>
          <a:solidFill>
            <a:schemeClr val="accen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6" name="Google Shape;676;p58"/>
          <p:cNvSpPr txBox="1"/>
          <p:nvPr>
            <p:ph idx="4294967295" type="subTitle"/>
          </p:nvPr>
        </p:nvSpPr>
        <p:spPr>
          <a:xfrm>
            <a:off x="653150" y="1209450"/>
            <a:ext cx="6488700" cy="118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Anaheim"/>
              <a:buChar char="●"/>
            </a:pPr>
            <a:r>
              <a:rPr lang="en" sz="1600"/>
              <a:t>검색 기능 구현</a:t>
            </a:r>
            <a:endParaRPr/>
          </a:p>
        </p:txBody>
      </p:sp>
      <p:pic>
        <p:nvPicPr>
          <p:cNvPr id="677" name="Google Shape;677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07275" y="1804987"/>
            <a:ext cx="7183877" cy="14021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78" name="Google Shape;678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07275" y="3447275"/>
            <a:ext cx="7183874" cy="14021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59">
            <a:hlinkClick action="ppaction://hlinkshowjump?jump=previousslide"/>
          </p:cNvPr>
          <p:cNvSpPr/>
          <p:nvPr/>
        </p:nvSpPr>
        <p:spPr>
          <a:xfrm>
            <a:off x="4375825" y="253425"/>
            <a:ext cx="96900" cy="96900"/>
          </a:xfrm>
          <a:prstGeom prst="ellipse">
            <a:avLst/>
          </a:prstGeom>
          <a:solidFill>
            <a:srgbClr val="B0B0B0">
              <a:alpha val="636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4" name="Google Shape;684;p59"/>
          <p:cNvSpPr/>
          <p:nvPr/>
        </p:nvSpPr>
        <p:spPr>
          <a:xfrm>
            <a:off x="4527650" y="253425"/>
            <a:ext cx="96900" cy="96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5" name="Google Shape;685;p59">
            <a:hlinkClick action="ppaction://hlinkshowjump?jump=nextslide"/>
          </p:cNvPr>
          <p:cNvSpPr/>
          <p:nvPr/>
        </p:nvSpPr>
        <p:spPr>
          <a:xfrm>
            <a:off x="4679475" y="253425"/>
            <a:ext cx="96900" cy="96900"/>
          </a:xfrm>
          <a:prstGeom prst="ellipse">
            <a:avLst/>
          </a:prstGeom>
          <a:solidFill>
            <a:srgbClr val="B0B0B0">
              <a:alpha val="636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6" name="Google Shape;686;p59">
            <a:hlinkClick action="ppaction://hlinksldjump" r:id="rId3"/>
          </p:cNvPr>
          <p:cNvSpPr/>
          <p:nvPr/>
        </p:nvSpPr>
        <p:spPr>
          <a:xfrm>
            <a:off x="4215801" y="253422"/>
            <a:ext cx="105103" cy="96905"/>
          </a:xfrm>
          <a:custGeom>
            <a:rect b="b" l="l" r="r" t="t"/>
            <a:pathLst>
              <a:path extrusionOk="0" h="10342" w="11217">
                <a:moveTo>
                  <a:pt x="3394" y="1186"/>
                </a:moveTo>
                <a:lnTo>
                  <a:pt x="3394" y="1507"/>
                </a:lnTo>
                <a:lnTo>
                  <a:pt x="1668" y="1507"/>
                </a:lnTo>
                <a:lnTo>
                  <a:pt x="1668" y="1186"/>
                </a:lnTo>
                <a:close/>
                <a:moveTo>
                  <a:pt x="3096" y="1829"/>
                </a:moveTo>
                <a:lnTo>
                  <a:pt x="3096" y="2090"/>
                </a:lnTo>
                <a:lnTo>
                  <a:pt x="2013" y="3043"/>
                </a:lnTo>
                <a:lnTo>
                  <a:pt x="2013" y="1829"/>
                </a:lnTo>
                <a:close/>
                <a:moveTo>
                  <a:pt x="6740" y="5948"/>
                </a:moveTo>
                <a:cubicBezTo>
                  <a:pt x="6775" y="5948"/>
                  <a:pt x="6799" y="5972"/>
                  <a:pt x="6799" y="6008"/>
                </a:cubicBezTo>
                <a:lnTo>
                  <a:pt x="6799" y="10020"/>
                </a:lnTo>
                <a:lnTo>
                  <a:pt x="4644" y="10020"/>
                </a:lnTo>
                <a:lnTo>
                  <a:pt x="4644" y="6008"/>
                </a:lnTo>
                <a:cubicBezTo>
                  <a:pt x="4644" y="5972"/>
                  <a:pt x="4668" y="5948"/>
                  <a:pt x="4704" y="5948"/>
                </a:cubicBezTo>
                <a:close/>
                <a:moveTo>
                  <a:pt x="5601" y="1"/>
                </a:moveTo>
                <a:cubicBezTo>
                  <a:pt x="5543" y="1"/>
                  <a:pt x="5484" y="19"/>
                  <a:pt x="5430" y="55"/>
                </a:cubicBezTo>
                <a:lnTo>
                  <a:pt x="3692" y="1567"/>
                </a:lnTo>
                <a:lnTo>
                  <a:pt x="3692" y="1126"/>
                </a:lnTo>
                <a:cubicBezTo>
                  <a:pt x="3692" y="995"/>
                  <a:pt x="3573" y="876"/>
                  <a:pt x="3442" y="876"/>
                </a:cubicBezTo>
                <a:lnTo>
                  <a:pt x="1596" y="876"/>
                </a:lnTo>
                <a:cubicBezTo>
                  <a:pt x="1453" y="876"/>
                  <a:pt x="1334" y="995"/>
                  <a:pt x="1334" y="1126"/>
                </a:cubicBezTo>
                <a:lnTo>
                  <a:pt x="1334" y="1590"/>
                </a:lnTo>
                <a:cubicBezTo>
                  <a:pt x="1334" y="1721"/>
                  <a:pt x="1453" y="1840"/>
                  <a:pt x="1596" y="1840"/>
                </a:cubicBezTo>
                <a:lnTo>
                  <a:pt x="1691" y="1840"/>
                </a:lnTo>
                <a:lnTo>
                  <a:pt x="1691" y="3329"/>
                </a:lnTo>
                <a:lnTo>
                  <a:pt x="108" y="4710"/>
                </a:lnTo>
                <a:cubicBezTo>
                  <a:pt x="25" y="4781"/>
                  <a:pt x="1" y="4888"/>
                  <a:pt x="25" y="4984"/>
                </a:cubicBezTo>
                <a:cubicBezTo>
                  <a:pt x="60" y="5079"/>
                  <a:pt x="167" y="5138"/>
                  <a:pt x="251" y="5138"/>
                </a:cubicBezTo>
                <a:lnTo>
                  <a:pt x="1322" y="5138"/>
                </a:lnTo>
                <a:lnTo>
                  <a:pt x="1322" y="7972"/>
                </a:lnTo>
                <a:cubicBezTo>
                  <a:pt x="1322" y="8056"/>
                  <a:pt x="1394" y="8139"/>
                  <a:pt x="1489" y="8139"/>
                </a:cubicBezTo>
                <a:cubicBezTo>
                  <a:pt x="1572" y="8139"/>
                  <a:pt x="1656" y="8056"/>
                  <a:pt x="1656" y="7972"/>
                </a:cubicBezTo>
                <a:lnTo>
                  <a:pt x="1656" y="5055"/>
                </a:lnTo>
                <a:lnTo>
                  <a:pt x="5609" y="1614"/>
                </a:lnTo>
                <a:lnTo>
                  <a:pt x="9561" y="5055"/>
                </a:lnTo>
                <a:lnTo>
                  <a:pt x="9561" y="9937"/>
                </a:lnTo>
                <a:cubicBezTo>
                  <a:pt x="9561" y="9984"/>
                  <a:pt x="9526" y="10020"/>
                  <a:pt x="9478" y="10020"/>
                </a:cubicBezTo>
                <a:lnTo>
                  <a:pt x="7109" y="10020"/>
                </a:lnTo>
                <a:lnTo>
                  <a:pt x="7109" y="6008"/>
                </a:lnTo>
                <a:cubicBezTo>
                  <a:pt x="7109" y="5793"/>
                  <a:pt x="6930" y="5615"/>
                  <a:pt x="6728" y="5615"/>
                </a:cubicBezTo>
                <a:lnTo>
                  <a:pt x="4680" y="5615"/>
                </a:lnTo>
                <a:cubicBezTo>
                  <a:pt x="4478" y="5615"/>
                  <a:pt x="4299" y="5793"/>
                  <a:pt x="4299" y="6008"/>
                </a:cubicBezTo>
                <a:lnTo>
                  <a:pt x="4299" y="10020"/>
                </a:lnTo>
                <a:lnTo>
                  <a:pt x="1739" y="10020"/>
                </a:lnTo>
                <a:cubicBezTo>
                  <a:pt x="1691" y="10020"/>
                  <a:pt x="1656" y="9984"/>
                  <a:pt x="1656" y="9937"/>
                </a:cubicBezTo>
                <a:lnTo>
                  <a:pt x="1656" y="8734"/>
                </a:lnTo>
                <a:cubicBezTo>
                  <a:pt x="1656" y="8639"/>
                  <a:pt x="1572" y="8567"/>
                  <a:pt x="1489" y="8567"/>
                </a:cubicBezTo>
                <a:cubicBezTo>
                  <a:pt x="1394" y="8567"/>
                  <a:pt x="1322" y="8639"/>
                  <a:pt x="1322" y="8734"/>
                </a:cubicBezTo>
                <a:lnTo>
                  <a:pt x="1322" y="9937"/>
                </a:lnTo>
                <a:cubicBezTo>
                  <a:pt x="1322" y="10163"/>
                  <a:pt x="1501" y="10342"/>
                  <a:pt x="1727" y="10342"/>
                </a:cubicBezTo>
                <a:lnTo>
                  <a:pt x="9466" y="10342"/>
                </a:lnTo>
                <a:cubicBezTo>
                  <a:pt x="9692" y="10342"/>
                  <a:pt x="9871" y="10163"/>
                  <a:pt x="9871" y="9937"/>
                </a:cubicBezTo>
                <a:lnTo>
                  <a:pt x="9871" y="5127"/>
                </a:lnTo>
                <a:lnTo>
                  <a:pt x="10943" y="5127"/>
                </a:lnTo>
                <a:cubicBezTo>
                  <a:pt x="11038" y="5127"/>
                  <a:pt x="11133" y="5067"/>
                  <a:pt x="11157" y="4960"/>
                </a:cubicBezTo>
                <a:cubicBezTo>
                  <a:pt x="11216" y="4877"/>
                  <a:pt x="11205" y="4769"/>
                  <a:pt x="11121" y="4698"/>
                </a:cubicBezTo>
                <a:lnTo>
                  <a:pt x="8811" y="2686"/>
                </a:lnTo>
                <a:cubicBezTo>
                  <a:pt x="8785" y="2659"/>
                  <a:pt x="8748" y="2647"/>
                  <a:pt x="8711" y="2647"/>
                </a:cubicBezTo>
                <a:cubicBezTo>
                  <a:pt x="8665" y="2647"/>
                  <a:pt x="8618" y="2665"/>
                  <a:pt x="8585" y="2698"/>
                </a:cubicBezTo>
                <a:cubicBezTo>
                  <a:pt x="8526" y="2757"/>
                  <a:pt x="8538" y="2864"/>
                  <a:pt x="8597" y="2924"/>
                </a:cubicBezTo>
                <a:lnTo>
                  <a:pt x="10764" y="4805"/>
                </a:lnTo>
                <a:lnTo>
                  <a:pt x="9776" y="4805"/>
                </a:lnTo>
                <a:lnTo>
                  <a:pt x="5763" y="1305"/>
                </a:lnTo>
                <a:cubicBezTo>
                  <a:pt x="5716" y="1269"/>
                  <a:pt x="5659" y="1251"/>
                  <a:pt x="5601" y="1251"/>
                </a:cubicBezTo>
                <a:cubicBezTo>
                  <a:pt x="5543" y="1251"/>
                  <a:pt x="5484" y="1269"/>
                  <a:pt x="5430" y="1305"/>
                </a:cubicBezTo>
                <a:lnTo>
                  <a:pt x="1418" y="4805"/>
                </a:lnTo>
                <a:lnTo>
                  <a:pt x="429" y="4805"/>
                </a:lnTo>
                <a:lnTo>
                  <a:pt x="1918" y="3507"/>
                </a:lnTo>
                <a:lnTo>
                  <a:pt x="3335" y="2281"/>
                </a:lnTo>
                <a:lnTo>
                  <a:pt x="5609" y="340"/>
                </a:lnTo>
                <a:lnTo>
                  <a:pt x="8026" y="2436"/>
                </a:lnTo>
                <a:cubicBezTo>
                  <a:pt x="8052" y="2463"/>
                  <a:pt x="8086" y="2475"/>
                  <a:pt x="8121" y="2475"/>
                </a:cubicBezTo>
                <a:cubicBezTo>
                  <a:pt x="8164" y="2475"/>
                  <a:pt x="8207" y="2457"/>
                  <a:pt x="8240" y="2424"/>
                </a:cubicBezTo>
                <a:cubicBezTo>
                  <a:pt x="8299" y="2364"/>
                  <a:pt x="8288" y="2257"/>
                  <a:pt x="8228" y="2198"/>
                </a:cubicBezTo>
                <a:lnTo>
                  <a:pt x="5763" y="55"/>
                </a:lnTo>
                <a:cubicBezTo>
                  <a:pt x="5716" y="19"/>
                  <a:pt x="5659" y="1"/>
                  <a:pt x="5601" y="1"/>
                </a:cubicBezTo>
                <a:close/>
              </a:path>
            </a:pathLst>
          </a:custGeom>
          <a:solidFill>
            <a:schemeClr val="accen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7" name="Google Shape;687;p59"/>
          <p:cNvSpPr txBox="1"/>
          <p:nvPr>
            <p:ph type="title"/>
          </p:nvPr>
        </p:nvSpPr>
        <p:spPr>
          <a:xfrm>
            <a:off x="2097450" y="1433754"/>
            <a:ext cx="4835700" cy="20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latin typeface="Roboto"/>
                <a:ea typeface="Roboto"/>
                <a:cs typeface="Roboto"/>
                <a:sym typeface="Roboto"/>
              </a:rPr>
              <a:t>Streamlit Demo</a:t>
            </a:r>
            <a:endParaRPr b="1" sz="60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60">
            <a:hlinkClick action="ppaction://hlinkshowjump?jump=previousslide"/>
          </p:cNvPr>
          <p:cNvSpPr/>
          <p:nvPr/>
        </p:nvSpPr>
        <p:spPr>
          <a:xfrm>
            <a:off x="4375825" y="253425"/>
            <a:ext cx="96900" cy="96900"/>
          </a:xfrm>
          <a:prstGeom prst="ellipse">
            <a:avLst/>
          </a:prstGeom>
          <a:solidFill>
            <a:srgbClr val="B0B0B0">
              <a:alpha val="636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3" name="Google Shape;693;p60"/>
          <p:cNvSpPr/>
          <p:nvPr/>
        </p:nvSpPr>
        <p:spPr>
          <a:xfrm>
            <a:off x="4527650" y="253425"/>
            <a:ext cx="96900" cy="96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4" name="Google Shape;694;p60">
            <a:hlinkClick action="ppaction://hlinkshowjump?jump=nextslide"/>
          </p:cNvPr>
          <p:cNvSpPr/>
          <p:nvPr/>
        </p:nvSpPr>
        <p:spPr>
          <a:xfrm>
            <a:off x="4679475" y="253425"/>
            <a:ext cx="96900" cy="96900"/>
          </a:xfrm>
          <a:prstGeom prst="ellipse">
            <a:avLst/>
          </a:prstGeom>
          <a:solidFill>
            <a:srgbClr val="B0B0B0">
              <a:alpha val="636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5" name="Google Shape;695;p60">
            <a:hlinkClick action="ppaction://hlinksldjump" r:id="rId3"/>
          </p:cNvPr>
          <p:cNvSpPr/>
          <p:nvPr/>
        </p:nvSpPr>
        <p:spPr>
          <a:xfrm>
            <a:off x="4215801" y="253422"/>
            <a:ext cx="105103" cy="96905"/>
          </a:xfrm>
          <a:custGeom>
            <a:rect b="b" l="l" r="r" t="t"/>
            <a:pathLst>
              <a:path extrusionOk="0" h="10342" w="11217">
                <a:moveTo>
                  <a:pt x="3394" y="1186"/>
                </a:moveTo>
                <a:lnTo>
                  <a:pt x="3394" y="1507"/>
                </a:lnTo>
                <a:lnTo>
                  <a:pt x="1668" y="1507"/>
                </a:lnTo>
                <a:lnTo>
                  <a:pt x="1668" y="1186"/>
                </a:lnTo>
                <a:close/>
                <a:moveTo>
                  <a:pt x="3096" y="1829"/>
                </a:moveTo>
                <a:lnTo>
                  <a:pt x="3096" y="2090"/>
                </a:lnTo>
                <a:lnTo>
                  <a:pt x="2013" y="3043"/>
                </a:lnTo>
                <a:lnTo>
                  <a:pt x="2013" y="1829"/>
                </a:lnTo>
                <a:close/>
                <a:moveTo>
                  <a:pt x="6740" y="5948"/>
                </a:moveTo>
                <a:cubicBezTo>
                  <a:pt x="6775" y="5948"/>
                  <a:pt x="6799" y="5972"/>
                  <a:pt x="6799" y="6008"/>
                </a:cubicBezTo>
                <a:lnTo>
                  <a:pt x="6799" y="10020"/>
                </a:lnTo>
                <a:lnTo>
                  <a:pt x="4644" y="10020"/>
                </a:lnTo>
                <a:lnTo>
                  <a:pt x="4644" y="6008"/>
                </a:lnTo>
                <a:cubicBezTo>
                  <a:pt x="4644" y="5972"/>
                  <a:pt x="4668" y="5948"/>
                  <a:pt x="4704" y="5948"/>
                </a:cubicBezTo>
                <a:close/>
                <a:moveTo>
                  <a:pt x="5601" y="1"/>
                </a:moveTo>
                <a:cubicBezTo>
                  <a:pt x="5543" y="1"/>
                  <a:pt x="5484" y="19"/>
                  <a:pt x="5430" y="55"/>
                </a:cubicBezTo>
                <a:lnTo>
                  <a:pt x="3692" y="1567"/>
                </a:lnTo>
                <a:lnTo>
                  <a:pt x="3692" y="1126"/>
                </a:lnTo>
                <a:cubicBezTo>
                  <a:pt x="3692" y="995"/>
                  <a:pt x="3573" y="876"/>
                  <a:pt x="3442" y="876"/>
                </a:cubicBezTo>
                <a:lnTo>
                  <a:pt x="1596" y="876"/>
                </a:lnTo>
                <a:cubicBezTo>
                  <a:pt x="1453" y="876"/>
                  <a:pt x="1334" y="995"/>
                  <a:pt x="1334" y="1126"/>
                </a:cubicBezTo>
                <a:lnTo>
                  <a:pt x="1334" y="1590"/>
                </a:lnTo>
                <a:cubicBezTo>
                  <a:pt x="1334" y="1721"/>
                  <a:pt x="1453" y="1840"/>
                  <a:pt x="1596" y="1840"/>
                </a:cubicBezTo>
                <a:lnTo>
                  <a:pt x="1691" y="1840"/>
                </a:lnTo>
                <a:lnTo>
                  <a:pt x="1691" y="3329"/>
                </a:lnTo>
                <a:lnTo>
                  <a:pt x="108" y="4710"/>
                </a:lnTo>
                <a:cubicBezTo>
                  <a:pt x="25" y="4781"/>
                  <a:pt x="1" y="4888"/>
                  <a:pt x="25" y="4984"/>
                </a:cubicBezTo>
                <a:cubicBezTo>
                  <a:pt x="60" y="5079"/>
                  <a:pt x="167" y="5138"/>
                  <a:pt x="251" y="5138"/>
                </a:cubicBezTo>
                <a:lnTo>
                  <a:pt x="1322" y="5138"/>
                </a:lnTo>
                <a:lnTo>
                  <a:pt x="1322" y="7972"/>
                </a:lnTo>
                <a:cubicBezTo>
                  <a:pt x="1322" y="8056"/>
                  <a:pt x="1394" y="8139"/>
                  <a:pt x="1489" y="8139"/>
                </a:cubicBezTo>
                <a:cubicBezTo>
                  <a:pt x="1572" y="8139"/>
                  <a:pt x="1656" y="8056"/>
                  <a:pt x="1656" y="7972"/>
                </a:cubicBezTo>
                <a:lnTo>
                  <a:pt x="1656" y="5055"/>
                </a:lnTo>
                <a:lnTo>
                  <a:pt x="5609" y="1614"/>
                </a:lnTo>
                <a:lnTo>
                  <a:pt x="9561" y="5055"/>
                </a:lnTo>
                <a:lnTo>
                  <a:pt x="9561" y="9937"/>
                </a:lnTo>
                <a:cubicBezTo>
                  <a:pt x="9561" y="9984"/>
                  <a:pt x="9526" y="10020"/>
                  <a:pt x="9478" y="10020"/>
                </a:cubicBezTo>
                <a:lnTo>
                  <a:pt x="7109" y="10020"/>
                </a:lnTo>
                <a:lnTo>
                  <a:pt x="7109" y="6008"/>
                </a:lnTo>
                <a:cubicBezTo>
                  <a:pt x="7109" y="5793"/>
                  <a:pt x="6930" y="5615"/>
                  <a:pt x="6728" y="5615"/>
                </a:cubicBezTo>
                <a:lnTo>
                  <a:pt x="4680" y="5615"/>
                </a:lnTo>
                <a:cubicBezTo>
                  <a:pt x="4478" y="5615"/>
                  <a:pt x="4299" y="5793"/>
                  <a:pt x="4299" y="6008"/>
                </a:cubicBezTo>
                <a:lnTo>
                  <a:pt x="4299" y="10020"/>
                </a:lnTo>
                <a:lnTo>
                  <a:pt x="1739" y="10020"/>
                </a:lnTo>
                <a:cubicBezTo>
                  <a:pt x="1691" y="10020"/>
                  <a:pt x="1656" y="9984"/>
                  <a:pt x="1656" y="9937"/>
                </a:cubicBezTo>
                <a:lnTo>
                  <a:pt x="1656" y="8734"/>
                </a:lnTo>
                <a:cubicBezTo>
                  <a:pt x="1656" y="8639"/>
                  <a:pt x="1572" y="8567"/>
                  <a:pt x="1489" y="8567"/>
                </a:cubicBezTo>
                <a:cubicBezTo>
                  <a:pt x="1394" y="8567"/>
                  <a:pt x="1322" y="8639"/>
                  <a:pt x="1322" y="8734"/>
                </a:cubicBezTo>
                <a:lnTo>
                  <a:pt x="1322" y="9937"/>
                </a:lnTo>
                <a:cubicBezTo>
                  <a:pt x="1322" y="10163"/>
                  <a:pt x="1501" y="10342"/>
                  <a:pt x="1727" y="10342"/>
                </a:cubicBezTo>
                <a:lnTo>
                  <a:pt x="9466" y="10342"/>
                </a:lnTo>
                <a:cubicBezTo>
                  <a:pt x="9692" y="10342"/>
                  <a:pt x="9871" y="10163"/>
                  <a:pt x="9871" y="9937"/>
                </a:cubicBezTo>
                <a:lnTo>
                  <a:pt x="9871" y="5127"/>
                </a:lnTo>
                <a:lnTo>
                  <a:pt x="10943" y="5127"/>
                </a:lnTo>
                <a:cubicBezTo>
                  <a:pt x="11038" y="5127"/>
                  <a:pt x="11133" y="5067"/>
                  <a:pt x="11157" y="4960"/>
                </a:cubicBezTo>
                <a:cubicBezTo>
                  <a:pt x="11216" y="4877"/>
                  <a:pt x="11205" y="4769"/>
                  <a:pt x="11121" y="4698"/>
                </a:cubicBezTo>
                <a:lnTo>
                  <a:pt x="8811" y="2686"/>
                </a:lnTo>
                <a:cubicBezTo>
                  <a:pt x="8785" y="2659"/>
                  <a:pt x="8748" y="2647"/>
                  <a:pt x="8711" y="2647"/>
                </a:cubicBezTo>
                <a:cubicBezTo>
                  <a:pt x="8665" y="2647"/>
                  <a:pt x="8618" y="2665"/>
                  <a:pt x="8585" y="2698"/>
                </a:cubicBezTo>
                <a:cubicBezTo>
                  <a:pt x="8526" y="2757"/>
                  <a:pt x="8538" y="2864"/>
                  <a:pt x="8597" y="2924"/>
                </a:cubicBezTo>
                <a:lnTo>
                  <a:pt x="10764" y="4805"/>
                </a:lnTo>
                <a:lnTo>
                  <a:pt x="9776" y="4805"/>
                </a:lnTo>
                <a:lnTo>
                  <a:pt x="5763" y="1305"/>
                </a:lnTo>
                <a:cubicBezTo>
                  <a:pt x="5716" y="1269"/>
                  <a:pt x="5659" y="1251"/>
                  <a:pt x="5601" y="1251"/>
                </a:cubicBezTo>
                <a:cubicBezTo>
                  <a:pt x="5543" y="1251"/>
                  <a:pt x="5484" y="1269"/>
                  <a:pt x="5430" y="1305"/>
                </a:cubicBezTo>
                <a:lnTo>
                  <a:pt x="1418" y="4805"/>
                </a:lnTo>
                <a:lnTo>
                  <a:pt x="429" y="4805"/>
                </a:lnTo>
                <a:lnTo>
                  <a:pt x="1918" y="3507"/>
                </a:lnTo>
                <a:lnTo>
                  <a:pt x="3335" y="2281"/>
                </a:lnTo>
                <a:lnTo>
                  <a:pt x="5609" y="340"/>
                </a:lnTo>
                <a:lnTo>
                  <a:pt x="8026" y="2436"/>
                </a:lnTo>
                <a:cubicBezTo>
                  <a:pt x="8052" y="2463"/>
                  <a:pt x="8086" y="2475"/>
                  <a:pt x="8121" y="2475"/>
                </a:cubicBezTo>
                <a:cubicBezTo>
                  <a:pt x="8164" y="2475"/>
                  <a:pt x="8207" y="2457"/>
                  <a:pt x="8240" y="2424"/>
                </a:cubicBezTo>
                <a:cubicBezTo>
                  <a:pt x="8299" y="2364"/>
                  <a:pt x="8288" y="2257"/>
                  <a:pt x="8228" y="2198"/>
                </a:cubicBezTo>
                <a:lnTo>
                  <a:pt x="5763" y="55"/>
                </a:lnTo>
                <a:cubicBezTo>
                  <a:pt x="5716" y="19"/>
                  <a:pt x="5659" y="1"/>
                  <a:pt x="5601" y="1"/>
                </a:cubicBezTo>
                <a:close/>
              </a:path>
            </a:pathLst>
          </a:custGeom>
          <a:solidFill>
            <a:schemeClr val="accen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6" name="Google Shape;696;p60"/>
          <p:cNvSpPr txBox="1"/>
          <p:nvPr>
            <p:ph type="title"/>
          </p:nvPr>
        </p:nvSpPr>
        <p:spPr>
          <a:xfrm>
            <a:off x="2154150" y="1902150"/>
            <a:ext cx="4835700" cy="133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500">
                <a:latin typeface="Roboto"/>
                <a:ea typeface="Roboto"/>
                <a:cs typeface="Roboto"/>
                <a:sym typeface="Roboto"/>
              </a:rPr>
              <a:t>Q&amp;A</a:t>
            </a:r>
            <a:endParaRPr b="1" sz="75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61"/>
          <p:cNvSpPr txBox="1"/>
          <p:nvPr>
            <p:ph type="title"/>
          </p:nvPr>
        </p:nvSpPr>
        <p:spPr>
          <a:xfrm>
            <a:off x="2215650" y="1821225"/>
            <a:ext cx="4712700" cy="110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latin typeface="Roboto"/>
                <a:ea typeface="Roboto"/>
                <a:cs typeface="Roboto"/>
                <a:sym typeface="Roboto"/>
              </a:rPr>
              <a:t>THANK YOU!</a:t>
            </a:r>
            <a:endParaRPr b="1" sz="6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02" name="Google Shape;702;p61">
            <a:hlinkClick action="ppaction://hlinkshowjump?jump=previousslide"/>
          </p:cNvPr>
          <p:cNvSpPr/>
          <p:nvPr/>
        </p:nvSpPr>
        <p:spPr>
          <a:xfrm>
            <a:off x="4375825" y="253425"/>
            <a:ext cx="96900" cy="96900"/>
          </a:xfrm>
          <a:prstGeom prst="ellipse">
            <a:avLst/>
          </a:prstGeom>
          <a:solidFill>
            <a:srgbClr val="B0B0B0">
              <a:alpha val="636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3" name="Google Shape;703;p61"/>
          <p:cNvSpPr/>
          <p:nvPr/>
        </p:nvSpPr>
        <p:spPr>
          <a:xfrm>
            <a:off x="4527650" y="253425"/>
            <a:ext cx="96900" cy="96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4" name="Google Shape;704;p61">
            <a:hlinkClick action="ppaction://hlinkshowjump?jump=nextslide"/>
          </p:cNvPr>
          <p:cNvSpPr/>
          <p:nvPr/>
        </p:nvSpPr>
        <p:spPr>
          <a:xfrm>
            <a:off x="4679475" y="253425"/>
            <a:ext cx="96900" cy="96900"/>
          </a:xfrm>
          <a:prstGeom prst="ellipse">
            <a:avLst/>
          </a:prstGeom>
          <a:solidFill>
            <a:srgbClr val="B0B0B0">
              <a:alpha val="636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5" name="Google Shape;705;p61">
            <a:hlinkClick action="ppaction://hlinksldjump" r:id="rId3"/>
          </p:cNvPr>
          <p:cNvSpPr/>
          <p:nvPr/>
        </p:nvSpPr>
        <p:spPr>
          <a:xfrm>
            <a:off x="4215801" y="253422"/>
            <a:ext cx="105103" cy="96905"/>
          </a:xfrm>
          <a:custGeom>
            <a:rect b="b" l="l" r="r" t="t"/>
            <a:pathLst>
              <a:path extrusionOk="0" h="10342" w="11217">
                <a:moveTo>
                  <a:pt x="3394" y="1186"/>
                </a:moveTo>
                <a:lnTo>
                  <a:pt x="3394" y="1507"/>
                </a:lnTo>
                <a:lnTo>
                  <a:pt x="1668" y="1507"/>
                </a:lnTo>
                <a:lnTo>
                  <a:pt x="1668" y="1186"/>
                </a:lnTo>
                <a:close/>
                <a:moveTo>
                  <a:pt x="3096" y="1829"/>
                </a:moveTo>
                <a:lnTo>
                  <a:pt x="3096" y="2090"/>
                </a:lnTo>
                <a:lnTo>
                  <a:pt x="2013" y="3043"/>
                </a:lnTo>
                <a:lnTo>
                  <a:pt x="2013" y="1829"/>
                </a:lnTo>
                <a:close/>
                <a:moveTo>
                  <a:pt x="6740" y="5948"/>
                </a:moveTo>
                <a:cubicBezTo>
                  <a:pt x="6775" y="5948"/>
                  <a:pt x="6799" y="5972"/>
                  <a:pt x="6799" y="6008"/>
                </a:cubicBezTo>
                <a:lnTo>
                  <a:pt x="6799" y="10020"/>
                </a:lnTo>
                <a:lnTo>
                  <a:pt x="4644" y="10020"/>
                </a:lnTo>
                <a:lnTo>
                  <a:pt x="4644" y="6008"/>
                </a:lnTo>
                <a:cubicBezTo>
                  <a:pt x="4644" y="5972"/>
                  <a:pt x="4668" y="5948"/>
                  <a:pt x="4704" y="5948"/>
                </a:cubicBezTo>
                <a:close/>
                <a:moveTo>
                  <a:pt x="5601" y="1"/>
                </a:moveTo>
                <a:cubicBezTo>
                  <a:pt x="5543" y="1"/>
                  <a:pt x="5484" y="19"/>
                  <a:pt x="5430" y="55"/>
                </a:cubicBezTo>
                <a:lnTo>
                  <a:pt x="3692" y="1567"/>
                </a:lnTo>
                <a:lnTo>
                  <a:pt x="3692" y="1126"/>
                </a:lnTo>
                <a:cubicBezTo>
                  <a:pt x="3692" y="995"/>
                  <a:pt x="3573" y="876"/>
                  <a:pt x="3442" y="876"/>
                </a:cubicBezTo>
                <a:lnTo>
                  <a:pt x="1596" y="876"/>
                </a:lnTo>
                <a:cubicBezTo>
                  <a:pt x="1453" y="876"/>
                  <a:pt x="1334" y="995"/>
                  <a:pt x="1334" y="1126"/>
                </a:cubicBezTo>
                <a:lnTo>
                  <a:pt x="1334" y="1590"/>
                </a:lnTo>
                <a:cubicBezTo>
                  <a:pt x="1334" y="1721"/>
                  <a:pt x="1453" y="1840"/>
                  <a:pt x="1596" y="1840"/>
                </a:cubicBezTo>
                <a:lnTo>
                  <a:pt x="1691" y="1840"/>
                </a:lnTo>
                <a:lnTo>
                  <a:pt x="1691" y="3329"/>
                </a:lnTo>
                <a:lnTo>
                  <a:pt x="108" y="4710"/>
                </a:lnTo>
                <a:cubicBezTo>
                  <a:pt x="25" y="4781"/>
                  <a:pt x="1" y="4888"/>
                  <a:pt x="25" y="4984"/>
                </a:cubicBezTo>
                <a:cubicBezTo>
                  <a:pt x="60" y="5079"/>
                  <a:pt x="167" y="5138"/>
                  <a:pt x="251" y="5138"/>
                </a:cubicBezTo>
                <a:lnTo>
                  <a:pt x="1322" y="5138"/>
                </a:lnTo>
                <a:lnTo>
                  <a:pt x="1322" y="7972"/>
                </a:lnTo>
                <a:cubicBezTo>
                  <a:pt x="1322" y="8056"/>
                  <a:pt x="1394" y="8139"/>
                  <a:pt x="1489" y="8139"/>
                </a:cubicBezTo>
                <a:cubicBezTo>
                  <a:pt x="1572" y="8139"/>
                  <a:pt x="1656" y="8056"/>
                  <a:pt x="1656" y="7972"/>
                </a:cubicBezTo>
                <a:lnTo>
                  <a:pt x="1656" y="5055"/>
                </a:lnTo>
                <a:lnTo>
                  <a:pt x="5609" y="1614"/>
                </a:lnTo>
                <a:lnTo>
                  <a:pt x="9561" y="5055"/>
                </a:lnTo>
                <a:lnTo>
                  <a:pt x="9561" y="9937"/>
                </a:lnTo>
                <a:cubicBezTo>
                  <a:pt x="9561" y="9984"/>
                  <a:pt x="9526" y="10020"/>
                  <a:pt x="9478" y="10020"/>
                </a:cubicBezTo>
                <a:lnTo>
                  <a:pt x="7109" y="10020"/>
                </a:lnTo>
                <a:lnTo>
                  <a:pt x="7109" y="6008"/>
                </a:lnTo>
                <a:cubicBezTo>
                  <a:pt x="7109" y="5793"/>
                  <a:pt x="6930" y="5615"/>
                  <a:pt x="6728" y="5615"/>
                </a:cubicBezTo>
                <a:lnTo>
                  <a:pt x="4680" y="5615"/>
                </a:lnTo>
                <a:cubicBezTo>
                  <a:pt x="4478" y="5615"/>
                  <a:pt x="4299" y="5793"/>
                  <a:pt x="4299" y="6008"/>
                </a:cubicBezTo>
                <a:lnTo>
                  <a:pt x="4299" y="10020"/>
                </a:lnTo>
                <a:lnTo>
                  <a:pt x="1739" y="10020"/>
                </a:lnTo>
                <a:cubicBezTo>
                  <a:pt x="1691" y="10020"/>
                  <a:pt x="1656" y="9984"/>
                  <a:pt x="1656" y="9937"/>
                </a:cubicBezTo>
                <a:lnTo>
                  <a:pt x="1656" y="8734"/>
                </a:lnTo>
                <a:cubicBezTo>
                  <a:pt x="1656" y="8639"/>
                  <a:pt x="1572" y="8567"/>
                  <a:pt x="1489" y="8567"/>
                </a:cubicBezTo>
                <a:cubicBezTo>
                  <a:pt x="1394" y="8567"/>
                  <a:pt x="1322" y="8639"/>
                  <a:pt x="1322" y="8734"/>
                </a:cubicBezTo>
                <a:lnTo>
                  <a:pt x="1322" y="9937"/>
                </a:lnTo>
                <a:cubicBezTo>
                  <a:pt x="1322" y="10163"/>
                  <a:pt x="1501" y="10342"/>
                  <a:pt x="1727" y="10342"/>
                </a:cubicBezTo>
                <a:lnTo>
                  <a:pt x="9466" y="10342"/>
                </a:lnTo>
                <a:cubicBezTo>
                  <a:pt x="9692" y="10342"/>
                  <a:pt x="9871" y="10163"/>
                  <a:pt x="9871" y="9937"/>
                </a:cubicBezTo>
                <a:lnTo>
                  <a:pt x="9871" y="5127"/>
                </a:lnTo>
                <a:lnTo>
                  <a:pt x="10943" y="5127"/>
                </a:lnTo>
                <a:cubicBezTo>
                  <a:pt x="11038" y="5127"/>
                  <a:pt x="11133" y="5067"/>
                  <a:pt x="11157" y="4960"/>
                </a:cubicBezTo>
                <a:cubicBezTo>
                  <a:pt x="11216" y="4877"/>
                  <a:pt x="11205" y="4769"/>
                  <a:pt x="11121" y="4698"/>
                </a:cubicBezTo>
                <a:lnTo>
                  <a:pt x="8811" y="2686"/>
                </a:lnTo>
                <a:cubicBezTo>
                  <a:pt x="8785" y="2659"/>
                  <a:pt x="8748" y="2647"/>
                  <a:pt x="8711" y="2647"/>
                </a:cubicBezTo>
                <a:cubicBezTo>
                  <a:pt x="8665" y="2647"/>
                  <a:pt x="8618" y="2665"/>
                  <a:pt x="8585" y="2698"/>
                </a:cubicBezTo>
                <a:cubicBezTo>
                  <a:pt x="8526" y="2757"/>
                  <a:pt x="8538" y="2864"/>
                  <a:pt x="8597" y="2924"/>
                </a:cubicBezTo>
                <a:lnTo>
                  <a:pt x="10764" y="4805"/>
                </a:lnTo>
                <a:lnTo>
                  <a:pt x="9776" y="4805"/>
                </a:lnTo>
                <a:lnTo>
                  <a:pt x="5763" y="1305"/>
                </a:lnTo>
                <a:cubicBezTo>
                  <a:pt x="5716" y="1269"/>
                  <a:pt x="5659" y="1251"/>
                  <a:pt x="5601" y="1251"/>
                </a:cubicBezTo>
                <a:cubicBezTo>
                  <a:pt x="5543" y="1251"/>
                  <a:pt x="5484" y="1269"/>
                  <a:pt x="5430" y="1305"/>
                </a:cubicBezTo>
                <a:lnTo>
                  <a:pt x="1418" y="4805"/>
                </a:lnTo>
                <a:lnTo>
                  <a:pt x="429" y="4805"/>
                </a:lnTo>
                <a:lnTo>
                  <a:pt x="1918" y="3507"/>
                </a:lnTo>
                <a:lnTo>
                  <a:pt x="3335" y="2281"/>
                </a:lnTo>
                <a:lnTo>
                  <a:pt x="5609" y="340"/>
                </a:lnTo>
                <a:lnTo>
                  <a:pt x="8026" y="2436"/>
                </a:lnTo>
                <a:cubicBezTo>
                  <a:pt x="8052" y="2463"/>
                  <a:pt x="8086" y="2475"/>
                  <a:pt x="8121" y="2475"/>
                </a:cubicBezTo>
                <a:cubicBezTo>
                  <a:pt x="8164" y="2475"/>
                  <a:pt x="8207" y="2457"/>
                  <a:pt x="8240" y="2424"/>
                </a:cubicBezTo>
                <a:cubicBezTo>
                  <a:pt x="8299" y="2364"/>
                  <a:pt x="8288" y="2257"/>
                  <a:pt x="8228" y="2198"/>
                </a:cubicBezTo>
                <a:lnTo>
                  <a:pt x="5763" y="55"/>
                </a:lnTo>
                <a:cubicBezTo>
                  <a:pt x="5716" y="19"/>
                  <a:pt x="5659" y="1"/>
                  <a:pt x="5601" y="1"/>
                </a:cubicBezTo>
                <a:close/>
              </a:path>
            </a:pathLst>
          </a:custGeom>
          <a:solidFill>
            <a:schemeClr val="accen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36"/>
          <p:cNvSpPr txBox="1"/>
          <p:nvPr>
            <p:ph type="title"/>
          </p:nvPr>
        </p:nvSpPr>
        <p:spPr>
          <a:xfrm rot="2701">
            <a:off x="2422355" y="1521688"/>
            <a:ext cx="763800" cy="60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01</a:t>
            </a:r>
            <a:endParaRPr/>
          </a:p>
        </p:txBody>
      </p:sp>
      <p:sp>
        <p:nvSpPr>
          <p:cNvPr id="364" name="Google Shape;364;p36"/>
          <p:cNvSpPr txBox="1"/>
          <p:nvPr>
            <p:ph idx="2" type="title"/>
          </p:nvPr>
        </p:nvSpPr>
        <p:spPr>
          <a:xfrm>
            <a:off x="1248044" y="2164625"/>
            <a:ext cx="3112500" cy="49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프로젝트 소개</a:t>
            </a:r>
            <a:endParaRPr/>
          </a:p>
        </p:txBody>
      </p:sp>
      <p:sp>
        <p:nvSpPr>
          <p:cNvPr id="365" name="Google Shape;365;p36"/>
          <p:cNvSpPr txBox="1"/>
          <p:nvPr>
            <p:ph idx="15" type="title"/>
          </p:nvPr>
        </p:nvSpPr>
        <p:spPr>
          <a:xfrm>
            <a:off x="720000" y="400750"/>
            <a:ext cx="7704000" cy="62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350">
                <a:solidFill>
                  <a:srgbClr val="CE917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🚗</a:t>
            </a:r>
            <a:r>
              <a:rPr b="1" lang="en"/>
              <a:t>목차</a:t>
            </a:r>
            <a:endParaRPr b="1"/>
          </a:p>
        </p:txBody>
      </p:sp>
      <p:sp>
        <p:nvSpPr>
          <p:cNvPr id="366" name="Google Shape;366;p36"/>
          <p:cNvSpPr txBox="1"/>
          <p:nvPr>
            <p:ph idx="3" type="title"/>
          </p:nvPr>
        </p:nvSpPr>
        <p:spPr>
          <a:xfrm rot="2701">
            <a:off x="2422355" y="3240639"/>
            <a:ext cx="763800" cy="60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03</a:t>
            </a:r>
            <a:endParaRPr/>
          </a:p>
        </p:txBody>
      </p:sp>
      <p:sp>
        <p:nvSpPr>
          <p:cNvPr id="367" name="Google Shape;367;p36"/>
          <p:cNvSpPr txBox="1"/>
          <p:nvPr>
            <p:ph idx="4" type="title"/>
          </p:nvPr>
        </p:nvSpPr>
        <p:spPr>
          <a:xfrm>
            <a:off x="1248044" y="3883875"/>
            <a:ext cx="3112500" cy="49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ERD </a:t>
            </a:r>
            <a:r>
              <a:rPr lang="en"/>
              <a:t>및 </a:t>
            </a:r>
            <a:r>
              <a:rPr lang="en"/>
              <a:t>DB </a:t>
            </a:r>
            <a:r>
              <a:rPr lang="en"/>
              <a:t>구축 </a:t>
            </a:r>
            <a:endParaRPr/>
          </a:p>
        </p:txBody>
      </p:sp>
      <p:sp>
        <p:nvSpPr>
          <p:cNvPr id="368" name="Google Shape;368;p36"/>
          <p:cNvSpPr txBox="1"/>
          <p:nvPr>
            <p:ph idx="6" type="title"/>
          </p:nvPr>
        </p:nvSpPr>
        <p:spPr>
          <a:xfrm rot="2701">
            <a:off x="5965966" y="1521688"/>
            <a:ext cx="763800" cy="60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69" name="Google Shape;369;p36"/>
          <p:cNvSpPr txBox="1"/>
          <p:nvPr>
            <p:ph idx="7" type="title"/>
          </p:nvPr>
        </p:nvSpPr>
        <p:spPr>
          <a:xfrm>
            <a:off x="4791656" y="2164625"/>
            <a:ext cx="3112500" cy="49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데이터 수집</a:t>
            </a:r>
            <a:endParaRPr/>
          </a:p>
        </p:txBody>
      </p:sp>
      <p:sp>
        <p:nvSpPr>
          <p:cNvPr id="370" name="Google Shape;370;p36"/>
          <p:cNvSpPr txBox="1"/>
          <p:nvPr>
            <p:ph idx="9" type="title"/>
          </p:nvPr>
        </p:nvSpPr>
        <p:spPr>
          <a:xfrm rot="2701">
            <a:off x="5966012" y="3240641"/>
            <a:ext cx="763800" cy="60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371" name="Google Shape;371;p36"/>
          <p:cNvSpPr txBox="1"/>
          <p:nvPr>
            <p:ph idx="13" type="title"/>
          </p:nvPr>
        </p:nvSpPr>
        <p:spPr>
          <a:xfrm>
            <a:off x="4791656" y="3883802"/>
            <a:ext cx="3112500" cy="49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Streamlit </a:t>
            </a:r>
            <a:r>
              <a:rPr lang="en"/>
              <a:t>구현</a:t>
            </a:r>
            <a:endParaRPr/>
          </a:p>
        </p:txBody>
      </p:sp>
      <p:sp>
        <p:nvSpPr>
          <p:cNvPr id="372" name="Google Shape;372;p36">
            <a:hlinkClick action="ppaction://hlinkshowjump?jump=previousslide"/>
          </p:cNvPr>
          <p:cNvSpPr/>
          <p:nvPr/>
        </p:nvSpPr>
        <p:spPr>
          <a:xfrm>
            <a:off x="4375825" y="253425"/>
            <a:ext cx="96900" cy="96900"/>
          </a:xfrm>
          <a:prstGeom prst="ellipse">
            <a:avLst/>
          </a:prstGeom>
          <a:solidFill>
            <a:srgbClr val="B0B0B0">
              <a:alpha val="636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p36"/>
          <p:cNvSpPr/>
          <p:nvPr/>
        </p:nvSpPr>
        <p:spPr>
          <a:xfrm>
            <a:off x="4527650" y="253425"/>
            <a:ext cx="96900" cy="96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p36">
            <a:hlinkClick action="ppaction://hlinkshowjump?jump=nextslide"/>
          </p:cNvPr>
          <p:cNvSpPr/>
          <p:nvPr/>
        </p:nvSpPr>
        <p:spPr>
          <a:xfrm>
            <a:off x="4679475" y="253425"/>
            <a:ext cx="96900" cy="96900"/>
          </a:xfrm>
          <a:prstGeom prst="ellipse">
            <a:avLst/>
          </a:prstGeom>
          <a:solidFill>
            <a:srgbClr val="B0B0B0">
              <a:alpha val="636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p36">
            <a:hlinkClick action="ppaction://hlinksldjump" r:id="rId3"/>
          </p:cNvPr>
          <p:cNvSpPr/>
          <p:nvPr/>
        </p:nvSpPr>
        <p:spPr>
          <a:xfrm>
            <a:off x="4215801" y="253422"/>
            <a:ext cx="105103" cy="96905"/>
          </a:xfrm>
          <a:custGeom>
            <a:rect b="b" l="l" r="r" t="t"/>
            <a:pathLst>
              <a:path extrusionOk="0" h="10342" w="11217">
                <a:moveTo>
                  <a:pt x="3394" y="1186"/>
                </a:moveTo>
                <a:lnTo>
                  <a:pt x="3394" y="1507"/>
                </a:lnTo>
                <a:lnTo>
                  <a:pt x="1668" y="1507"/>
                </a:lnTo>
                <a:lnTo>
                  <a:pt x="1668" y="1186"/>
                </a:lnTo>
                <a:close/>
                <a:moveTo>
                  <a:pt x="3096" y="1829"/>
                </a:moveTo>
                <a:lnTo>
                  <a:pt x="3096" y="2090"/>
                </a:lnTo>
                <a:lnTo>
                  <a:pt x="2013" y="3043"/>
                </a:lnTo>
                <a:lnTo>
                  <a:pt x="2013" y="1829"/>
                </a:lnTo>
                <a:close/>
                <a:moveTo>
                  <a:pt x="6740" y="5948"/>
                </a:moveTo>
                <a:cubicBezTo>
                  <a:pt x="6775" y="5948"/>
                  <a:pt x="6799" y="5972"/>
                  <a:pt x="6799" y="6008"/>
                </a:cubicBezTo>
                <a:lnTo>
                  <a:pt x="6799" y="10020"/>
                </a:lnTo>
                <a:lnTo>
                  <a:pt x="4644" y="10020"/>
                </a:lnTo>
                <a:lnTo>
                  <a:pt x="4644" y="6008"/>
                </a:lnTo>
                <a:cubicBezTo>
                  <a:pt x="4644" y="5972"/>
                  <a:pt x="4668" y="5948"/>
                  <a:pt x="4704" y="5948"/>
                </a:cubicBezTo>
                <a:close/>
                <a:moveTo>
                  <a:pt x="5601" y="1"/>
                </a:moveTo>
                <a:cubicBezTo>
                  <a:pt x="5543" y="1"/>
                  <a:pt x="5484" y="19"/>
                  <a:pt x="5430" y="55"/>
                </a:cubicBezTo>
                <a:lnTo>
                  <a:pt x="3692" y="1567"/>
                </a:lnTo>
                <a:lnTo>
                  <a:pt x="3692" y="1126"/>
                </a:lnTo>
                <a:cubicBezTo>
                  <a:pt x="3692" y="995"/>
                  <a:pt x="3573" y="876"/>
                  <a:pt x="3442" y="876"/>
                </a:cubicBezTo>
                <a:lnTo>
                  <a:pt x="1596" y="876"/>
                </a:lnTo>
                <a:cubicBezTo>
                  <a:pt x="1453" y="876"/>
                  <a:pt x="1334" y="995"/>
                  <a:pt x="1334" y="1126"/>
                </a:cubicBezTo>
                <a:lnTo>
                  <a:pt x="1334" y="1590"/>
                </a:lnTo>
                <a:cubicBezTo>
                  <a:pt x="1334" y="1721"/>
                  <a:pt x="1453" y="1840"/>
                  <a:pt x="1596" y="1840"/>
                </a:cubicBezTo>
                <a:lnTo>
                  <a:pt x="1691" y="1840"/>
                </a:lnTo>
                <a:lnTo>
                  <a:pt x="1691" y="3329"/>
                </a:lnTo>
                <a:lnTo>
                  <a:pt x="108" y="4710"/>
                </a:lnTo>
                <a:cubicBezTo>
                  <a:pt x="25" y="4781"/>
                  <a:pt x="1" y="4888"/>
                  <a:pt x="25" y="4984"/>
                </a:cubicBezTo>
                <a:cubicBezTo>
                  <a:pt x="60" y="5079"/>
                  <a:pt x="167" y="5138"/>
                  <a:pt x="251" y="5138"/>
                </a:cubicBezTo>
                <a:lnTo>
                  <a:pt x="1322" y="5138"/>
                </a:lnTo>
                <a:lnTo>
                  <a:pt x="1322" y="7972"/>
                </a:lnTo>
                <a:cubicBezTo>
                  <a:pt x="1322" y="8056"/>
                  <a:pt x="1394" y="8139"/>
                  <a:pt x="1489" y="8139"/>
                </a:cubicBezTo>
                <a:cubicBezTo>
                  <a:pt x="1572" y="8139"/>
                  <a:pt x="1656" y="8056"/>
                  <a:pt x="1656" y="7972"/>
                </a:cubicBezTo>
                <a:lnTo>
                  <a:pt x="1656" y="5055"/>
                </a:lnTo>
                <a:lnTo>
                  <a:pt x="5609" y="1614"/>
                </a:lnTo>
                <a:lnTo>
                  <a:pt x="9561" y="5055"/>
                </a:lnTo>
                <a:lnTo>
                  <a:pt x="9561" y="9937"/>
                </a:lnTo>
                <a:cubicBezTo>
                  <a:pt x="9561" y="9984"/>
                  <a:pt x="9526" y="10020"/>
                  <a:pt x="9478" y="10020"/>
                </a:cubicBezTo>
                <a:lnTo>
                  <a:pt x="7109" y="10020"/>
                </a:lnTo>
                <a:lnTo>
                  <a:pt x="7109" y="6008"/>
                </a:lnTo>
                <a:cubicBezTo>
                  <a:pt x="7109" y="5793"/>
                  <a:pt x="6930" y="5615"/>
                  <a:pt x="6728" y="5615"/>
                </a:cubicBezTo>
                <a:lnTo>
                  <a:pt x="4680" y="5615"/>
                </a:lnTo>
                <a:cubicBezTo>
                  <a:pt x="4478" y="5615"/>
                  <a:pt x="4299" y="5793"/>
                  <a:pt x="4299" y="6008"/>
                </a:cubicBezTo>
                <a:lnTo>
                  <a:pt x="4299" y="10020"/>
                </a:lnTo>
                <a:lnTo>
                  <a:pt x="1739" y="10020"/>
                </a:lnTo>
                <a:cubicBezTo>
                  <a:pt x="1691" y="10020"/>
                  <a:pt x="1656" y="9984"/>
                  <a:pt x="1656" y="9937"/>
                </a:cubicBezTo>
                <a:lnTo>
                  <a:pt x="1656" y="8734"/>
                </a:lnTo>
                <a:cubicBezTo>
                  <a:pt x="1656" y="8639"/>
                  <a:pt x="1572" y="8567"/>
                  <a:pt x="1489" y="8567"/>
                </a:cubicBezTo>
                <a:cubicBezTo>
                  <a:pt x="1394" y="8567"/>
                  <a:pt x="1322" y="8639"/>
                  <a:pt x="1322" y="8734"/>
                </a:cubicBezTo>
                <a:lnTo>
                  <a:pt x="1322" y="9937"/>
                </a:lnTo>
                <a:cubicBezTo>
                  <a:pt x="1322" y="10163"/>
                  <a:pt x="1501" y="10342"/>
                  <a:pt x="1727" y="10342"/>
                </a:cubicBezTo>
                <a:lnTo>
                  <a:pt x="9466" y="10342"/>
                </a:lnTo>
                <a:cubicBezTo>
                  <a:pt x="9692" y="10342"/>
                  <a:pt x="9871" y="10163"/>
                  <a:pt x="9871" y="9937"/>
                </a:cubicBezTo>
                <a:lnTo>
                  <a:pt x="9871" y="5127"/>
                </a:lnTo>
                <a:lnTo>
                  <a:pt x="10943" y="5127"/>
                </a:lnTo>
                <a:cubicBezTo>
                  <a:pt x="11038" y="5127"/>
                  <a:pt x="11133" y="5067"/>
                  <a:pt x="11157" y="4960"/>
                </a:cubicBezTo>
                <a:cubicBezTo>
                  <a:pt x="11216" y="4877"/>
                  <a:pt x="11205" y="4769"/>
                  <a:pt x="11121" y="4698"/>
                </a:cubicBezTo>
                <a:lnTo>
                  <a:pt x="8811" y="2686"/>
                </a:lnTo>
                <a:cubicBezTo>
                  <a:pt x="8785" y="2659"/>
                  <a:pt x="8748" y="2647"/>
                  <a:pt x="8711" y="2647"/>
                </a:cubicBezTo>
                <a:cubicBezTo>
                  <a:pt x="8665" y="2647"/>
                  <a:pt x="8618" y="2665"/>
                  <a:pt x="8585" y="2698"/>
                </a:cubicBezTo>
                <a:cubicBezTo>
                  <a:pt x="8526" y="2757"/>
                  <a:pt x="8538" y="2864"/>
                  <a:pt x="8597" y="2924"/>
                </a:cubicBezTo>
                <a:lnTo>
                  <a:pt x="10764" y="4805"/>
                </a:lnTo>
                <a:lnTo>
                  <a:pt x="9776" y="4805"/>
                </a:lnTo>
                <a:lnTo>
                  <a:pt x="5763" y="1305"/>
                </a:lnTo>
                <a:cubicBezTo>
                  <a:pt x="5716" y="1269"/>
                  <a:pt x="5659" y="1251"/>
                  <a:pt x="5601" y="1251"/>
                </a:cubicBezTo>
                <a:cubicBezTo>
                  <a:pt x="5543" y="1251"/>
                  <a:pt x="5484" y="1269"/>
                  <a:pt x="5430" y="1305"/>
                </a:cubicBezTo>
                <a:lnTo>
                  <a:pt x="1418" y="4805"/>
                </a:lnTo>
                <a:lnTo>
                  <a:pt x="429" y="4805"/>
                </a:lnTo>
                <a:lnTo>
                  <a:pt x="1918" y="3507"/>
                </a:lnTo>
                <a:lnTo>
                  <a:pt x="3335" y="2281"/>
                </a:lnTo>
                <a:lnTo>
                  <a:pt x="5609" y="340"/>
                </a:lnTo>
                <a:lnTo>
                  <a:pt x="8026" y="2436"/>
                </a:lnTo>
                <a:cubicBezTo>
                  <a:pt x="8052" y="2463"/>
                  <a:pt x="8086" y="2475"/>
                  <a:pt x="8121" y="2475"/>
                </a:cubicBezTo>
                <a:cubicBezTo>
                  <a:pt x="8164" y="2475"/>
                  <a:pt x="8207" y="2457"/>
                  <a:pt x="8240" y="2424"/>
                </a:cubicBezTo>
                <a:cubicBezTo>
                  <a:pt x="8299" y="2364"/>
                  <a:pt x="8288" y="2257"/>
                  <a:pt x="8228" y="2198"/>
                </a:cubicBezTo>
                <a:lnTo>
                  <a:pt x="5763" y="55"/>
                </a:lnTo>
                <a:cubicBezTo>
                  <a:pt x="5716" y="19"/>
                  <a:pt x="5659" y="1"/>
                  <a:pt x="5601" y="1"/>
                </a:cubicBezTo>
                <a:close/>
              </a:path>
            </a:pathLst>
          </a:custGeom>
          <a:solidFill>
            <a:schemeClr val="accen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37"/>
          <p:cNvSpPr txBox="1"/>
          <p:nvPr>
            <p:ph idx="2" type="title"/>
          </p:nvPr>
        </p:nvSpPr>
        <p:spPr>
          <a:xfrm>
            <a:off x="2364500" y="2656088"/>
            <a:ext cx="4423200" cy="64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프로젝트 소개</a:t>
            </a:r>
            <a:endParaRPr b="1" sz="3000"/>
          </a:p>
        </p:txBody>
      </p:sp>
      <p:sp>
        <p:nvSpPr>
          <p:cNvPr id="381" name="Google Shape;381;p37"/>
          <p:cNvSpPr txBox="1"/>
          <p:nvPr>
            <p:ph type="title"/>
          </p:nvPr>
        </p:nvSpPr>
        <p:spPr>
          <a:xfrm>
            <a:off x="3877175" y="1209025"/>
            <a:ext cx="1398000" cy="127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82" name="Google Shape;382;p37"/>
          <p:cNvSpPr/>
          <p:nvPr/>
        </p:nvSpPr>
        <p:spPr>
          <a:xfrm>
            <a:off x="7894475" y="3373523"/>
            <a:ext cx="310200" cy="12300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p37">
            <a:hlinkClick action="ppaction://hlinkshowjump?jump=previousslide"/>
          </p:cNvPr>
          <p:cNvSpPr/>
          <p:nvPr/>
        </p:nvSpPr>
        <p:spPr>
          <a:xfrm>
            <a:off x="4375825" y="253425"/>
            <a:ext cx="96900" cy="96900"/>
          </a:xfrm>
          <a:prstGeom prst="ellipse">
            <a:avLst/>
          </a:prstGeom>
          <a:solidFill>
            <a:srgbClr val="B0B0B0">
              <a:alpha val="636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p37"/>
          <p:cNvSpPr/>
          <p:nvPr/>
        </p:nvSpPr>
        <p:spPr>
          <a:xfrm>
            <a:off x="4527650" y="253425"/>
            <a:ext cx="96900" cy="96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p37">
            <a:hlinkClick action="ppaction://hlinkshowjump?jump=nextslide"/>
          </p:cNvPr>
          <p:cNvSpPr/>
          <p:nvPr/>
        </p:nvSpPr>
        <p:spPr>
          <a:xfrm>
            <a:off x="4679475" y="253425"/>
            <a:ext cx="96900" cy="96900"/>
          </a:xfrm>
          <a:prstGeom prst="ellipse">
            <a:avLst/>
          </a:prstGeom>
          <a:solidFill>
            <a:srgbClr val="B0B0B0">
              <a:alpha val="636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p37">
            <a:hlinkClick action="ppaction://hlinksldjump" r:id="rId3"/>
          </p:cNvPr>
          <p:cNvSpPr/>
          <p:nvPr/>
        </p:nvSpPr>
        <p:spPr>
          <a:xfrm>
            <a:off x="4215801" y="253422"/>
            <a:ext cx="105103" cy="96905"/>
          </a:xfrm>
          <a:custGeom>
            <a:rect b="b" l="l" r="r" t="t"/>
            <a:pathLst>
              <a:path extrusionOk="0" h="10342" w="11217">
                <a:moveTo>
                  <a:pt x="3394" y="1186"/>
                </a:moveTo>
                <a:lnTo>
                  <a:pt x="3394" y="1507"/>
                </a:lnTo>
                <a:lnTo>
                  <a:pt x="1668" y="1507"/>
                </a:lnTo>
                <a:lnTo>
                  <a:pt x="1668" y="1186"/>
                </a:lnTo>
                <a:close/>
                <a:moveTo>
                  <a:pt x="3096" y="1829"/>
                </a:moveTo>
                <a:lnTo>
                  <a:pt x="3096" y="2090"/>
                </a:lnTo>
                <a:lnTo>
                  <a:pt x="2013" y="3043"/>
                </a:lnTo>
                <a:lnTo>
                  <a:pt x="2013" y="1829"/>
                </a:lnTo>
                <a:close/>
                <a:moveTo>
                  <a:pt x="6740" y="5948"/>
                </a:moveTo>
                <a:cubicBezTo>
                  <a:pt x="6775" y="5948"/>
                  <a:pt x="6799" y="5972"/>
                  <a:pt x="6799" y="6008"/>
                </a:cubicBezTo>
                <a:lnTo>
                  <a:pt x="6799" y="10020"/>
                </a:lnTo>
                <a:lnTo>
                  <a:pt x="4644" y="10020"/>
                </a:lnTo>
                <a:lnTo>
                  <a:pt x="4644" y="6008"/>
                </a:lnTo>
                <a:cubicBezTo>
                  <a:pt x="4644" y="5972"/>
                  <a:pt x="4668" y="5948"/>
                  <a:pt x="4704" y="5948"/>
                </a:cubicBezTo>
                <a:close/>
                <a:moveTo>
                  <a:pt x="5601" y="1"/>
                </a:moveTo>
                <a:cubicBezTo>
                  <a:pt x="5543" y="1"/>
                  <a:pt x="5484" y="19"/>
                  <a:pt x="5430" y="55"/>
                </a:cubicBezTo>
                <a:lnTo>
                  <a:pt x="3692" y="1567"/>
                </a:lnTo>
                <a:lnTo>
                  <a:pt x="3692" y="1126"/>
                </a:lnTo>
                <a:cubicBezTo>
                  <a:pt x="3692" y="995"/>
                  <a:pt x="3573" y="876"/>
                  <a:pt x="3442" y="876"/>
                </a:cubicBezTo>
                <a:lnTo>
                  <a:pt x="1596" y="876"/>
                </a:lnTo>
                <a:cubicBezTo>
                  <a:pt x="1453" y="876"/>
                  <a:pt x="1334" y="995"/>
                  <a:pt x="1334" y="1126"/>
                </a:cubicBezTo>
                <a:lnTo>
                  <a:pt x="1334" y="1590"/>
                </a:lnTo>
                <a:cubicBezTo>
                  <a:pt x="1334" y="1721"/>
                  <a:pt x="1453" y="1840"/>
                  <a:pt x="1596" y="1840"/>
                </a:cubicBezTo>
                <a:lnTo>
                  <a:pt x="1691" y="1840"/>
                </a:lnTo>
                <a:lnTo>
                  <a:pt x="1691" y="3329"/>
                </a:lnTo>
                <a:lnTo>
                  <a:pt x="108" y="4710"/>
                </a:lnTo>
                <a:cubicBezTo>
                  <a:pt x="25" y="4781"/>
                  <a:pt x="1" y="4888"/>
                  <a:pt x="25" y="4984"/>
                </a:cubicBezTo>
                <a:cubicBezTo>
                  <a:pt x="60" y="5079"/>
                  <a:pt x="167" y="5138"/>
                  <a:pt x="251" y="5138"/>
                </a:cubicBezTo>
                <a:lnTo>
                  <a:pt x="1322" y="5138"/>
                </a:lnTo>
                <a:lnTo>
                  <a:pt x="1322" y="7972"/>
                </a:lnTo>
                <a:cubicBezTo>
                  <a:pt x="1322" y="8056"/>
                  <a:pt x="1394" y="8139"/>
                  <a:pt x="1489" y="8139"/>
                </a:cubicBezTo>
                <a:cubicBezTo>
                  <a:pt x="1572" y="8139"/>
                  <a:pt x="1656" y="8056"/>
                  <a:pt x="1656" y="7972"/>
                </a:cubicBezTo>
                <a:lnTo>
                  <a:pt x="1656" y="5055"/>
                </a:lnTo>
                <a:lnTo>
                  <a:pt x="5609" y="1614"/>
                </a:lnTo>
                <a:lnTo>
                  <a:pt x="9561" y="5055"/>
                </a:lnTo>
                <a:lnTo>
                  <a:pt x="9561" y="9937"/>
                </a:lnTo>
                <a:cubicBezTo>
                  <a:pt x="9561" y="9984"/>
                  <a:pt x="9526" y="10020"/>
                  <a:pt x="9478" y="10020"/>
                </a:cubicBezTo>
                <a:lnTo>
                  <a:pt x="7109" y="10020"/>
                </a:lnTo>
                <a:lnTo>
                  <a:pt x="7109" y="6008"/>
                </a:lnTo>
                <a:cubicBezTo>
                  <a:pt x="7109" y="5793"/>
                  <a:pt x="6930" y="5615"/>
                  <a:pt x="6728" y="5615"/>
                </a:cubicBezTo>
                <a:lnTo>
                  <a:pt x="4680" y="5615"/>
                </a:lnTo>
                <a:cubicBezTo>
                  <a:pt x="4478" y="5615"/>
                  <a:pt x="4299" y="5793"/>
                  <a:pt x="4299" y="6008"/>
                </a:cubicBezTo>
                <a:lnTo>
                  <a:pt x="4299" y="10020"/>
                </a:lnTo>
                <a:lnTo>
                  <a:pt x="1739" y="10020"/>
                </a:lnTo>
                <a:cubicBezTo>
                  <a:pt x="1691" y="10020"/>
                  <a:pt x="1656" y="9984"/>
                  <a:pt x="1656" y="9937"/>
                </a:cubicBezTo>
                <a:lnTo>
                  <a:pt x="1656" y="8734"/>
                </a:lnTo>
                <a:cubicBezTo>
                  <a:pt x="1656" y="8639"/>
                  <a:pt x="1572" y="8567"/>
                  <a:pt x="1489" y="8567"/>
                </a:cubicBezTo>
                <a:cubicBezTo>
                  <a:pt x="1394" y="8567"/>
                  <a:pt x="1322" y="8639"/>
                  <a:pt x="1322" y="8734"/>
                </a:cubicBezTo>
                <a:lnTo>
                  <a:pt x="1322" y="9937"/>
                </a:lnTo>
                <a:cubicBezTo>
                  <a:pt x="1322" y="10163"/>
                  <a:pt x="1501" y="10342"/>
                  <a:pt x="1727" y="10342"/>
                </a:cubicBezTo>
                <a:lnTo>
                  <a:pt x="9466" y="10342"/>
                </a:lnTo>
                <a:cubicBezTo>
                  <a:pt x="9692" y="10342"/>
                  <a:pt x="9871" y="10163"/>
                  <a:pt x="9871" y="9937"/>
                </a:cubicBezTo>
                <a:lnTo>
                  <a:pt x="9871" y="5127"/>
                </a:lnTo>
                <a:lnTo>
                  <a:pt x="10943" y="5127"/>
                </a:lnTo>
                <a:cubicBezTo>
                  <a:pt x="11038" y="5127"/>
                  <a:pt x="11133" y="5067"/>
                  <a:pt x="11157" y="4960"/>
                </a:cubicBezTo>
                <a:cubicBezTo>
                  <a:pt x="11216" y="4877"/>
                  <a:pt x="11205" y="4769"/>
                  <a:pt x="11121" y="4698"/>
                </a:cubicBezTo>
                <a:lnTo>
                  <a:pt x="8811" y="2686"/>
                </a:lnTo>
                <a:cubicBezTo>
                  <a:pt x="8785" y="2659"/>
                  <a:pt x="8748" y="2647"/>
                  <a:pt x="8711" y="2647"/>
                </a:cubicBezTo>
                <a:cubicBezTo>
                  <a:pt x="8665" y="2647"/>
                  <a:pt x="8618" y="2665"/>
                  <a:pt x="8585" y="2698"/>
                </a:cubicBezTo>
                <a:cubicBezTo>
                  <a:pt x="8526" y="2757"/>
                  <a:pt x="8538" y="2864"/>
                  <a:pt x="8597" y="2924"/>
                </a:cubicBezTo>
                <a:lnTo>
                  <a:pt x="10764" y="4805"/>
                </a:lnTo>
                <a:lnTo>
                  <a:pt x="9776" y="4805"/>
                </a:lnTo>
                <a:lnTo>
                  <a:pt x="5763" y="1305"/>
                </a:lnTo>
                <a:cubicBezTo>
                  <a:pt x="5716" y="1269"/>
                  <a:pt x="5659" y="1251"/>
                  <a:pt x="5601" y="1251"/>
                </a:cubicBezTo>
                <a:cubicBezTo>
                  <a:pt x="5543" y="1251"/>
                  <a:pt x="5484" y="1269"/>
                  <a:pt x="5430" y="1305"/>
                </a:cubicBezTo>
                <a:lnTo>
                  <a:pt x="1418" y="4805"/>
                </a:lnTo>
                <a:lnTo>
                  <a:pt x="429" y="4805"/>
                </a:lnTo>
                <a:lnTo>
                  <a:pt x="1918" y="3507"/>
                </a:lnTo>
                <a:lnTo>
                  <a:pt x="3335" y="2281"/>
                </a:lnTo>
                <a:lnTo>
                  <a:pt x="5609" y="340"/>
                </a:lnTo>
                <a:lnTo>
                  <a:pt x="8026" y="2436"/>
                </a:lnTo>
                <a:cubicBezTo>
                  <a:pt x="8052" y="2463"/>
                  <a:pt x="8086" y="2475"/>
                  <a:pt x="8121" y="2475"/>
                </a:cubicBezTo>
                <a:cubicBezTo>
                  <a:pt x="8164" y="2475"/>
                  <a:pt x="8207" y="2457"/>
                  <a:pt x="8240" y="2424"/>
                </a:cubicBezTo>
                <a:cubicBezTo>
                  <a:pt x="8299" y="2364"/>
                  <a:pt x="8288" y="2257"/>
                  <a:pt x="8228" y="2198"/>
                </a:cubicBezTo>
                <a:lnTo>
                  <a:pt x="5763" y="55"/>
                </a:lnTo>
                <a:cubicBezTo>
                  <a:pt x="5716" y="19"/>
                  <a:pt x="5659" y="1"/>
                  <a:pt x="5601" y="1"/>
                </a:cubicBezTo>
                <a:close/>
              </a:path>
            </a:pathLst>
          </a:custGeom>
          <a:solidFill>
            <a:schemeClr val="accen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38"/>
          <p:cNvSpPr txBox="1"/>
          <p:nvPr>
            <p:ph idx="1" type="subTitle"/>
          </p:nvPr>
        </p:nvSpPr>
        <p:spPr>
          <a:xfrm>
            <a:off x="-464200" y="589950"/>
            <a:ext cx="4547400" cy="629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CE9178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350">
                <a:solidFill>
                  <a:srgbClr val="CE917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🚗</a:t>
            </a:r>
            <a:r>
              <a:rPr b="1" lang="en"/>
              <a:t>프로젝트 소개</a:t>
            </a:r>
            <a:endParaRPr b="1"/>
          </a:p>
        </p:txBody>
      </p:sp>
      <p:sp>
        <p:nvSpPr>
          <p:cNvPr id="392" name="Google Shape;392;p38">
            <a:hlinkClick action="ppaction://hlinkshowjump?jump=previousslide"/>
          </p:cNvPr>
          <p:cNvSpPr/>
          <p:nvPr/>
        </p:nvSpPr>
        <p:spPr>
          <a:xfrm>
            <a:off x="4375825" y="253425"/>
            <a:ext cx="96900" cy="96900"/>
          </a:xfrm>
          <a:prstGeom prst="ellipse">
            <a:avLst/>
          </a:prstGeom>
          <a:solidFill>
            <a:srgbClr val="B0B0B0">
              <a:alpha val="636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p38"/>
          <p:cNvSpPr/>
          <p:nvPr/>
        </p:nvSpPr>
        <p:spPr>
          <a:xfrm>
            <a:off x="4527650" y="253425"/>
            <a:ext cx="96900" cy="96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p38">
            <a:hlinkClick action="ppaction://hlinkshowjump?jump=nextslide"/>
          </p:cNvPr>
          <p:cNvSpPr/>
          <p:nvPr/>
        </p:nvSpPr>
        <p:spPr>
          <a:xfrm>
            <a:off x="4679475" y="253425"/>
            <a:ext cx="96900" cy="96900"/>
          </a:xfrm>
          <a:prstGeom prst="ellipse">
            <a:avLst/>
          </a:prstGeom>
          <a:solidFill>
            <a:srgbClr val="B0B0B0">
              <a:alpha val="636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p38">
            <a:hlinkClick action="ppaction://hlinksldjump" r:id="rId3"/>
          </p:cNvPr>
          <p:cNvSpPr/>
          <p:nvPr/>
        </p:nvSpPr>
        <p:spPr>
          <a:xfrm>
            <a:off x="4215801" y="253422"/>
            <a:ext cx="105103" cy="96905"/>
          </a:xfrm>
          <a:custGeom>
            <a:rect b="b" l="l" r="r" t="t"/>
            <a:pathLst>
              <a:path extrusionOk="0" h="10342" w="11217">
                <a:moveTo>
                  <a:pt x="3394" y="1186"/>
                </a:moveTo>
                <a:lnTo>
                  <a:pt x="3394" y="1507"/>
                </a:lnTo>
                <a:lnTo>
                  <a:pt x="1668" y="1507"/>
                </a:lnTo>
                <a:lnTo>
                  <a:pt x="1668" y="1186"/>
                </a:lnTo>
                <a:close/>
                <a:moveTo>
                  <a:pt x="3096" y="1829"/>
                </a:moveTo>
                <a:lnTo>
                  <a:pt x="3096" y="2090"/>
                </a:lnTo>
                <a:lnTo>
                  <a:pt x="2013" y="3043"/>
                </a:lnTo>
                <a:lnTo>
                  <a:pt x="2013" y="1829"/>
                </a:lnTo>
                <a:close/>
                <a:moveTo>
                  <a:pt x="6740" y="5948"/>
                </a:moveTo>
                <a:cubicBezTo>
                  <a:pt x="6775" y="5948"/>
                  <a:pt x="6799" y="5972"/>
                  <a:pt x="6799" y="6008"/>
                </a:cubicBezTo>
                <a:lnTo>
                  <a:pt x="6799" y="10020"/>
                </a:lnTo>
                <a:lnTo>
                  <a:pt x="4644" y="10020"/>
                </a:lnTo>
                <a:lnTo>
                  <a:pt x="4644" y="6008"/>
                </a:lnTo>
                <a:cubicBezTo>
                  <a:pt x="4644" y="5972"/>
                  <a:pt x="4668" y="5948"/>
                  <a:pt x="4704" y="5948"/>
                </a:cubicBezTo>
                <a:close/>
                <a:moveTo>
                  <a:pt x="5601" y="1"/>
                </a:moveTo>
                <a:cubicBezTo>
                  <a:pt x="5543" y="1"/>
                  <a:pt x="5484" y="19"/>
                  <a:pt x="5430" y="55"/>
                </a:cubicBezTo>
                <a:lnTo>
                  <a:pt x="3692" y="1567"/>
                </a:lnTo>
                <a:lnTo>
                  <a:pt x="3692" y="1126"/>
                </a:lnTo>
                <a:cubicBezTo>
                  <a:pt x="3692" y="995"/>
                  <a:pt x="3573" y="876"/>
                  <a:pt x="3442" y="876"/>
                </a:cubicBezTo>
                <a:lnTo>
                  <a:pt x="1596" y="876"/>
                </a:lnTo>
                <a:cubicBezTo>
                  <a:pt x="1453" y="876"/>
                  <a:pt x="1334" y="995"/>
                  <a:pt x="1334" y="1126"/>
                </a:cubicBezTo>
                <a:lnTo>
                  <a:pt x="1334" y="1590"/>
                </a:lnTo>
                <a:cubicBezTo>
                  <a:pt x="1334" y="1721"/>
                  <a:pt x="1453" y="1840"/>
                  <a:pt x="1596" y="1840"/>
                </a:cubicBezTo>
                <a:lnTo>
                  <a:pt x="1691" y="1840"/>
                </a:lnTo>
                <a:lnTo>
                  <a:pt x="1691" y="3329"/>
                </a:lnTo>
                <a:lnTo>
                  <a:pt x="108" y="4710"/>
                </a:lnTo>
                <a:cubicBezTo>
                  <a:pt x="25" y="4781"/>
                  <a:pt x="1" y="4888"/>
                  <a:pt x="25" y="4984"/>
                </a:cubicBezTo>
                <a:cubicBezTo>
                  <a:pt x="60" y="5079"/>
                  <a:pt x="167" y="5138"/>
                  <a:pt x="251" y="5138"/>
                </a:cubicBezTo>
                <a:lnTo>
                  <a:pt x="1322" y="5138"/>
                </a:lnTo>
                <a:lnTo>
                  <a:pt x="1322" y="7972"/>
                </a:lnTo>
                <a:cubicBezTo>
                  <a:pt x="1322" y="8056"/>
                  <a:pt x="1394" y="8139"/>
                  <a:pt x="1489" y="8139"/>
                </a:cubicBezTo>
                <a:cubicBezTo>
                  <a:pt x="1572" y="8139"/>
                  <a:pt x="1656" y="8056"/>
                  <a:pt x="1656" y="7972"/>
                </a:cubicBezTo>
                <a:lnTo>
                  <a:pt x="1656" y="5055"/>
                </a:lnTo>
                <a:lnTo>
                  <a:pt x="5609" y="1614"/>
                </a:lnTo>
                <a:lnTo>
                  <a:pt x="9561" y="5055"/>
                </a:lnTo>
                <a:lnTo>
                  <a:pt x="9561" y="9937"/>
                </a:lnTo>
                <a:cubicBezTo>
                  <a:pt x="9561" y="9984"/>
                  <a:pt x="9526" y="10020"/>
                  <a:pt x="9478" y="10020"/>
                </a:cubicBezTo>
                <a:lnTo>
                  <a:pt x="7109" y="10020"/>
                </a:lnTo>
                <a:lnTo>
                  <a:pt x="7109" y="6008"/>
                </a:lnTo>
                <a:cubicBezTo>
                  <a:pt x="7109" y="5793"/>
                  <a:pt x="6930" y="5615"/>
                  <a:pt x="6728" y="5615"/>
                </a:cubicBezTo>
                <a:lnTo>
                  <a:pt x="4680" y="5615"/>
                </a:lnTo>
                <a:cubicBezTo>
                  <a:pt x="4478" y="5615"/>
                  <a:pt x="4299" y="5793"/>
                  <a:pt x="4299" y="6008"/>
                </a:cubicBezTo>
                <a:lnTo>
                  <a:pt x="4299" y="10020"/>
                </a:lnTo>
                <a:lnTo>
                  <a:pt x="1739" y="10020"/>
                </a:lnTo>
                <a:cubicBezTo>
                  <a:pt x="1691" y="10020"/>
                  <a:pt x="1656" y="9984"/>
                  <a:pt x="1656" y="9937"/>
                </a:cubicBezTo>
                <a:lnTo>
                  <a:pt x="1656" y="8734"/>
                </a:lnTo>
                <a:cubicBezTo>
                  <a:pt x="1656" y="8639"/>
                  <a:pt x="1572" y="8567"/>
                  <a:pt x="1489" y="8567"/>
                </a:cubicBezTo>
                <a:cubicBezTo>
                  <a:pt x="1394" y="8567"/>
                  <a:pt x="1322" y="8639"/>
                  <a:pt x="1322" y="8734"/>
                </a:cubicBezTo>
                <a:lnTo>
                  <a:pt x="1322" y="9937"/>
                </a:lnTo>
                <a:cubicBezTo>
                  <a:pt x="1322" y="10163"/>
                  <a:pt x="1501" y="10342"/>
                  <a:pt x="1727" y="10342"/>
                </a:cubicBezTo>
                <a:lnTo>
                  <a:pt x="9466" y="10342"/>
                </a:lnTo>
                <a:cubicBezTo>
                  <a:pt x="9692" y="10342"/>
                  <a:pt x="9871" y="10163"/>
                  <a:pt x="9871" y="9937"/>
                </a:cubicBezTo>
                <a:lnTo>
                  <a:pt x="9871" y="5127"/>
                </a:lnTo>
                <a:lnTo>
                  <a:pt x="10943" y="5127"/>
                </a:lnTo>
                <a:cubicBezTo>
                  <a:pt x="11038" y="5127"/>
                  <a:pt x="11133" y="5067"/>
                  <a:pt x="11157" y="4960"/>
                </a:cubicBezTo>
                <a:cubicBezTo>
                  <a:pt x="11216" y="4877"/>
                  <a:pt x="11205" y="4769"/>
                  <a:pt x="11121" y="4698"/>
                </a:cubicBezTo>
                <a:lnTo>
                  <a:pt x="8811" y="2686"/>
                </a:lnTo>
                <a:cubicBezTo>
                  <a:pt x="8785" y="2659"/>
                  <a:pt x="8748" y="2647"/>
                  <a:pt x="8711" y="2647"/>
                </a:cubicBezTo>
                <a:cubicBezTo>
                  <a:pt x="8665" y="2647"/>
                  <a:pt x="8618" y="2665"/>
                  <a:pt x="8585" y="2698"/>
                </a:cubicBezTo>
                <a:cubicBezTo>
                  <a:pt x="8526" y="2757"/>
                  <a:pt x="8538" y="2864"/>
                  <a:pt x="8597" y="2924"/>
                </a:cubicBezTo>
                <a:lnTo>
                  <a:pt x="10764" y="4805"/>
                </a:lnTo>
                <a:lnTo>
                  <a:pt x="9776" y="4805"/>
                </a:lnTo>
                <a:lnTo>
                  <a:pt x="5763" y="1305"/>
                </a:lnTo>
                <a:cubicBezTo>
                  <a:pt x="5716" y="1269"/>
                  <a:pt x="5659" y="1251"/>
                  <a:pt x="5601" y="1251"/>
                </a:cubicBezTo>
                <a:cubicBezTo>
                  <a:pt x="5543" y="1251"/>
                  <a:pt x="5484" y="1269"/>
                  <a:pt x="5430" y="1305"/>
                </a:cubicBezTo>
                <a:lnTo>
                  <a:pt x="1418" y="4805"/>
                </a:lnTo>
                <a:lnTo>
                  <a:pt x="429" y="4805"/>
                </a:lnTo>
                <a:lnTo>
                  <a:pt x="1918" y="3507"/>
                </a:lnTo>
                <a:lnTo>
                  <a:pt x="3335" y="2281"/>
                </a:lnTo>
                <a:lnTo>
                  <a:pt x="5609" y="340"/>
                </a:lnTo>
                <a:lnTo>
                  <a:pt x="8026" y="2436"/>
                </a:lnTo>
                <a:cubicBezTo>
                  <a:pt x="8052" y="2463"/>
                  <a:pt x="8086" y="2475"/>
                  <a:pt x="8121" y="2475"/>
                </a:cubicBezTo>
                <a:cubicBezTo>
                  <a:pt x="8164" y="2475"/>
                  <a:pt x="8207" y="2457"/>
                  <a:pt x="8240" y="2424"/>
                </a:cubicBezTo>
                <a:cubicBezTo>
                  <a:pt x="8299" y="2364"/>
                  <a:pt x="8288" y="2257"/>
                  <a:pt x="8228" y="2198"/>
                </a:cubicBezTo>
                <a:lnTo>
                  <a:pt x="5763" y="55"/>
                </a:lnTo>
                <a:cubicBezTo>
                  <a:pt x="5716" y="19"/>
                  <a:pt x="5659" y="1"/>
                  <a:pt x="5601" y="1"/>
                </a:cubicBezTo>
                <a:close/>
              </a:path>
            </a:pathLst>
          </a:custGeom>
          <a:solidFill>
            <a:schemeClr val="accen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p38"/>
          <p:cNvSpPr txBox="1"/>
          <p:nvPr/>
        </p:nvSpPr>
        <p:spPr>
          <a:xfrm>
            <a:off x="1161025" y="1163577"/>
            <a:ext cx="8186400" cy="410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목표 </a:t>
            </a:r>
            <a:endParaRPr b="1" sz="2000">
              <a:solidFill>
                <a:schemeClr val="dk1"/>
              </a:solidFill>
              <a:latin typeface="Asap"/>
              <a:ea typeface="Asap"/>
              <a:cs typeface="Asap"/>
              <a:sym typeface="Asap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>
                <a:solidFill>
                  <a:schemeClr val="dk1"/>
                </a:solidFill>
              </a:rPr>
              <a:t>2015년부터 2024년까지 10년간의 데이터를 기반으로 </a:t>
            </a:r>
            <a:r>
              <a:rPr b="1" lang="en" sz="1500">
                <a:solidFill>
                  <a:schemeClr val="lt1"/>
                </a:solidFill>
              </a:rPr>
              <a:t>연료별 차량 현황 조회</a:t>
            </a:r>
            <a:endParaRPr b="1" sz="1500">
              <a:solidFill>
                <a:schemeClr val="lt1"/>
              </a:solidFill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b="1" lang="en" sz="1500">
                <a:solidFill>
                  <a:schemeClr val="lt1"/>
                </a:solidFill>
              </a:rPr>
              <a:t>KIA 차량 관련 FAQ </a:t>
            </a:r>
            <a:r>
              <a:rPr lang="en" sz="1500">
                <a:solidFill>
                  <a:schemeClr val="dk1"/>
                </a:solidFill>
              </a:rPr>
              <a:t>(TOP10, 전기차, 하이브리드)</a:t>
            </a:r>
            <a:r>
              <a:rPr b="1" lang="en" sz="1500">
                <a:solidFill>
                  <a:schemeClr val="lt1"/>
                </a:solidFill>
              </a:rPr>
              <a:t> 데이터 제공</a:t>
            </a:r>
            <a:endParaRPr b="1" sz="15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</a:rPr>
              <a:t>필요성</a:t>
            </a:r>
            <a:endParaRPr b="1" sz="2000">
              <a:solidFill>
                <a:schemeClr val="lt1"/>
              </a:solidFill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-"/>
            </a:pPr>
            <a:r>
              <a:rPr lang="en" sz="1500">
                <a:solidFill>
                  <a:schemeClr val="dk1"/>
                </a:solidFill>
              </a:rPr>
              <a:t>연료별 차량 데이터는 시장 트렌드 분석 및 환경 정책 수립에 활용 가능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1117"/>
              </a:buClr>
              <a:buSzPts val="1500"/>
              <a:buChar char="-"/>
            </a:pPr>
            <a:r>
              <a:rPr lang="en" sz="1500">
                <a:solidFill>
                  <a:srgbClr val="0D1117"/>
                </a:solidFill>
              </a:rPr>
              <a:t>자동차 제조사 및 관련 기관은 연료별 차량 수 변화를 통해 전기차, 하이브리드 등 </a:t>
            </a:r>
            <a:endParaRPr sz="1500">
              <a:solidFill>
                <a:srgbClr val="0D1117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D1117"/>
                </a:solidFill>
              </a:rPr>
              <a:t>  	친환경 차량 보급 현황을 파악</a:t>
            </a:r>
            <a:endParaRPr sz="1500">
              <a:solidFill>
                <a:srgbClr val="0D1117"/>
              </a:solidFill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1117"/>
              </a:buClr>
              <a:buSzPts val="1500"/>
              <a:buChar char="-"/>
            </a:pPr>
            <a:r>
              <a:rPr lang="en" sz="1500">
                <a:solidFill>
                  <a:srgbClr val="0D1117"/>
                </a:solidFill>
              </a:rPr>
              <a:t>소비자에게는 연료 선택에 따른 차량 현황을 제공하여 구매 결정 시 참고 자료</a:t>
            </a:r>
            <a:endParaRPr sz="1500">
              <a:solidFill>
                <a:srgbClr val="0D1117"/>
              </a:solidFill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1117"/>
              </a:buClr>
              <a:buSzPts val="1500"/>
              <a:buChar char="-"/>
            </a:pPr>
            <a:r>
              <a:rPr lang="en" sz="1500">
                <a:solidFill>
                  <a:srgbClr val="0D1117"/>
                </a:solidFill>
              </a:rPr>
              <a:t>KIA 차량에 관심있는 소비자에게 다양한 FAQ 데이터 제공을 통하여 합리적 구매를 도움</a:t>
            </a:r>
            <a:endParaRPr sz="1500">
              <a:solidFill>
                <a:srgbClr val="0D1117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0D1117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9"/>
          <p:cNvSpPr txBox="1"/>
          <p:nvPr>
            <p:ph idx="2" type="title"/>
          </p:nvPr>
        </p:nvSpPr>
        <p:spPr>
          <a:xfrm>
            <a:off x="2360400" y="2656088"/>
            <a:ext cx="4423200" cy="64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             데이터 수집</a:t>
            </a:r>
            <a:endParaRPr b="1" sz="3000"/>
          </a:p>
        </p:txBody>
      </p:sp>
      <p:sp>
        <p:nvSpPr>
          <p:cNvPr id="402" name="Google Shape;402;p39"/>
          <p:cNvSpPr txBox="1"/>
          <p:nvPr>
            <p:ph type="title"/>
          </p:nvPr>
        </p:nvSpPr>
        <p:spPr>
          <a:xfrm>
            <a:off x="3877175" y="1209025"/>
            <a:ext cx="1398000" cy="127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403" name="Google Shape;403;p39"/>
          <p:cNvSpPr/>
          <p:nvPr/>
        </p:nvSpPr>
        <p:spPr>
          <a:xfrm>
            <a:off x="7894475" y="3373523"/>
            <a:ext cx="310200" cy="12300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p39">
            <a:hlinkClick action="ppaction://hlinkshowjump?jump=previousslide"/>
          </p:cNvPr>
          <p:cNvSpPr/>
          <p:nvPr/>
        </p:nvSpPr>
        <p:spPr>
          <a:xfrm>
            <a:off x="4375825" y="253425"/>
            <a:ext cx="96900" cy="96900"/>
          </a:xfrm>
          <a:prstGeom prst="ellipse">
            <a:avLst/>
          </a:prstGeom>
          <a:solidFill>
            <a:srgbClr val="B0B0B0">
              <a:alpha val="636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" name="Google Shape;405;p39"/>
          <p:cNvSpPr/>
          <p:nvPr/>
        </p:nvSpPr>
        <p:spPr>
          <a:xfrm>
            <a:off x="4527650" y="253425"/>
            <a:ext cx="96900" cy="96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" name="Google Shape;406;p39">
            <a:hlinkClick action="ppaction://hlinkshowjump?jump=nextslide"/>
          </p:cNvPr>
          <p:cNvSpPr/>
          <p:nvPr/>
        </p:nvSpPr>
        <p:spPr>
          <a:xfrm>
            <a:off x="4679475" y="253425"/>
            <a:ext cx="96900" cy="96900"/>
          </a:xfrm>
          <a:prstGeom prst="ellipse">
            <a:avLst/>
          </a:prstGeom>
          <a:solidFill>
            <a:srgbClr val="B0B0B0">
              <a:alpha val="636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" name="Google Shape;407;p39">
            <a:hlinkClick action="ppaction://hlinksldjump" r:id="rId3"/>
          </p:cNvPr>
          <p:cNvSpPr/>
          <p:nvPr/>
        </p:nvSpPr>
        <p:spPr>
          <a:xfrm>
            <a:off x="4215801" y="253422"/>
            <a:ext cx="105103" cy="96905"/>
          </a:xfrm>
          <a:custGeom>
            <a:rect b="b" l="l" r="r" t="t"/>
            <a:pathLst>
              <a:path extrusionOk="0" h="10342" w="11217">
                <a:moveTo>
                  <a:pt x="3394" y="1186"/>
                </a:moveTo>
                <a:lnTo>
                  <a:pt x="3394" y="1507"/>
                </a:lnTo>
                <a:lnTo>
                  <a:pt x="1668" y="1507"/>
                </a:lnTo>
                <a:lnTo>
                  <a:pt x="1668" y="1186"/>
                </a:lnTo>
                <a:close/>
                <a:moveTo>
                  <a:pt x="3096" y="1829"/>
                </a:moveTo>
                <a:lnTo>
                  <a:pt x="3096" y="2090"/>
                </a:lnTo>
                <a:lnTo>
                  <a:pt x="2013" y="3043"/>
                </a:lnTo>
                <a:lnTo>
                  <a:pt x="2013" y="1829"/>
                </a:lnTo>
                <a:close/>
                <a:moveTo>
                  <a:pt x="6740" y="5948"/>
                </a:moveTo>
                <a:cubicBezTo>
                  <a:pt x="6775" y="5948"/>
                  <a:pt x="6799" y="5972"/>
                  <a:pt x="6799" y="6008"/>
                </a:cubicBezTo>
                <a:lnTo>
                  <a:pt x="6799" y="10020"/>
                </a:lnTo>
                <a:lnTo>
                  <a:pt x="4644" y="10020"/>
                </a:lnTo>
                <a:lnTo>
                  <a:pt x="4644" y="6008"/>
                </a:lnTo>
                <a:cubicBezTo>
                  <a:pt x="4644" y="5972"/>
                  <a:pt x="4668" y="5948"/>
                  <a:pt x="4704" y="5948"/>
                </a:cubicBezTo>
                <a:close/>
                <a:moveTo>
                  <a:pt x="5601" y="1"/>
                </a:moveTo>
                <a:cubicBezTo>
                  <a:pt x="5543" y="1"/>
                  <a:pt x="5484" y="19"/>
                  <a:pt x="5430" y="55"/>
                </a:cubicBezTo>
                <a:lnTo>
                  <a:pt x="3692" y="1567"/>
                </a:lnTo>
                <a:lnTo>
                  <a:pt x="3692" y="1126"/>
                </a:lnTo>
                <a:cubicBezTo>
                  <a:pt x="3692" y="995"/>
                  <a:pt x="3573" y="876"/>
                  <a:pt x="3442" y="876"/>
                </a:cubicBezTo>
                <a:lnTo>
                  <a:pt x="1596" y="876"/>
                </a:lnTo>
                <a:cubicBezTo>
                  <a:pt x="1453" y="876"/>
                  <a:pt x="1334" y="995"/>
                  <a:pt x="1334" y="1126"/>
                </a:cubicBezTo>
                <a:lnTo>
                  <a:pt x="1334" y="1590"/>
                </a:lnTo>
                <a:cubicBezTo>
                  <a:pt x="1334" y="1721"/>
                  <a:pt x="1453" y="1840"/>
                  <a:pt x="1596" y="1840"/>
                </a:cubicBezTo>
                <a:lnTo>
                  <a:pt x="1691" y="1840"/>
                </a:lnTo>
                <a:lnTo>
                  <a:pt x="1691" y="3329"/>
                </a:lnTo>
                <a:lnTo>
                  <a:pt x="108" y="4710"/>
                </a:lnTo>
                <a:cubicBezTo>
                  <a:pt x="25" y="4781"/>
                  <a:pt x="1" y="4888"/>
                  <a:pt x="25" y="4984"/>
                </a:cubicBezTo>
                <a:cubicBezTo>
                  <a:pt x="60" y="5079"/>
                  <a:pt x="167" y="5138"/>
                  <a:pt x="251" y="5138"/>
                </a:cubicBezTo>
                <a:lnTo>
                  <a:pt x="1322" y="5138"/>
                </a:lnTo>
                <a:lnTo>
                  <a:pt x="1322" y="7972"/>
                </a:lnTo>
                <a:cubicBezTo>
                  <a:pt x="1322" y="8056"/>
                  <a:pt x="1394" y="8139"/>
                  <a:pt x="1489" y="8139"/>
                </a:cubicBezTo>
                <a:cubicBezTo>
                  <a:pt x="1572" y="8139"/>
                  <a:pt x="1656" y="8056"/>
                  <a:pt x="1656" y="7972"/>
                </a:cubicBezTo>
                <a:lnTo>
                  <a:pt x="1656" y="5055"/>
                </a:lnTo>
                <a:lnTo>
                  <a:pt x="5609" y="1614"/>
                </a:lnTo>
                <a:lnTo>
                  <a:pt x="9561" y="5055"/>
                </a:lnTo>
                <a:lnTo>
                  <a:pt x="9561" y="9937"/>
                </a:lnTo>
                <a:cubicBezTo>
                  <a:pt x="9561" y="9984"/>
                  <a:pt x="9526" y="10020"/>
                  <a:pt x="9478" y="10020"/>
                </a:cubicBezTo>
                <a:lnTo>
                  <a:pt x="7109" y="10020"/>
                </a:lnTo>
                <a:lnTo>
                  <a:pt x="7109" y="6008"/>
                </a:lnTo>
                <a:cubicBezTo>
                  <a:pt x="7109" y="5793"/>
                  <a:pt x="6930" y="5615"/>
                  <a:pt x="6728" y="5615"/>
                </a:cubicBezTo>
                <a:lnTo>
                  <a:pt x="4680" y="5615"/>
                </a:lnTo>
                <a:cubicBezTo>
                  <a:pt x="4478" y="5615"/>
                  <a:pt x="4299" y="5793"/>
                  <a:pt x="4299" y="6008"/>
                </a:cubicBezTo>
                <a:lnTo>
                  <a:pt x="4299" y="10020"/>
                </a:lnTo>
                <a:lnTo>
                  <a:pt x="1739" y="10020"/>
                </a:lnTo>
                <a:cubicBezTo>
                  <a:pt x="1691" y="10020"/>
                  <a:pt x="1656" y="9984"/>
                  <a:pt x="1656" y="9937"/>
                </a:cubicBezTo>
                <a:lnTo>
                  <a:pt x="1656" y="8734"/>
                </a:lnTo>
                <a:cubicBezTo>
                  <a:pt x="1656" y="8639"/>
                  <a:pt x="1572" y="8567"/>
                  <a:pt x="1489" y="8567"/>
                </a:cubicBezTo>
                <a:cubicBezTo>
                  <a:pt x="1394" y="8567"/>
                  <a:pt x="1322" y="8639"/>
                  <a:pt x="1322" y="8734"/>
                </a:cubicBezTo>
                <a:lnTo>
                  <a:pt x="1322" y="9937"/>
                </a:lnTo>
                <a:cubicBezTo>
                  <a:pt x="1322" y="10163"/>
                  <a:pt x="1501" y="10342"/>
                  <a:pt x="1727" y="10342"/>
                </a:cubicBezTo>
                <a:lnTo>
                  <a:pt x="9466" y="10342"/>
                </a:lnTo>
                <a:cubicBezTo>
                  <a:pt x="9692" y="10342"/>
                  <a:pt x="9871" y="10163"/>
                  <a:pt x="9871" y="9937"/>
                </a:cubicBezTo>
                <a:lnTo>
                  <a:pt x="9871" y="5127"/>
                </a:lnTo>
                <a:lnTo>
                  <a:pt x="10943" y="5127"/>
                </a:lnTo>
                <a:cubicBezTo>
                  <a:pt x="11038" y="5127"/>
                  <a:pt x="11133" y="5067"/>
                  <a:pt x="11157" y="4960"/>
                </a:cubicBezTo>
                <a:cubicBezTo>
                  <a:pt x="11216" y="4877"/>
                  <a:pt x="11205" y="4769"/>
                  <a:pt x="11121" y="4698"/>
                </a:cubicBezTo>
                <a:lnTo>
                  <a:pt x="8811" y="2686"/>
                </a:lnTo>
                <a:cubicBezTo>
                  <a:pt x="8785" y="2659"/>
                  <a:pt x="8748" y="2647"/>
                  <a:pt x="8711" y="2647"/>
                </a:cubicBezTo>
                <a:cubicBezTo>
                  <a:pt x="8665" y="2647"/>
                  <a:pt x="8618" y="2665"/>
                  <a:pt x="8585" y="2698"/>
                </a:cubicBezTo>
                <a:cubicBezTo>
                  <a:pt x="8526" y="2757"/>
                  <a:pt x="8538" y="2864"/>
                  <a:pt x="8597" y="2924"/>
                </a:cubicBezTo>
                <a:lnTo>
                  <a:pt x="10764" y="4805"/>
                </a:lnTo>
                <a:lnTo>
                  <a:pt x="9776" y="4805"/>
                </a:lnTo>
                <a:lnTo>
                  <a:pt x="5763" y="1305"/>
                </a:lnTo>
                <a:cubicBezTo>
                  <a:pt x="5716" y="1269"/>
                  <a:pt x="5659" y="1251"/>
                  <a:pt x="5601" y="1251"/>
                </a:cubicBezTo>
                <a:cubicBezTo>
                  <a:pt x="5543" y="1251"/>
                  <a:pt x="5484" y="1269"/>
                  <a:pt x="5430" y="1305"/>
                </a:cubicBezTo>
                <a:lnTo>
                  <a:pt x="1418" y="4805"/>
                </a:lnTo>
                <a:lnTo>
                  <a:pt x="429" y="4805"/>
                </a:lnTo>
                <a:lnTo>
                  <a:pt x="1918" y="3507"/>
                </a:lnTo>
                <a:lnTo>
                  <a:pt x="3335" y="2281"/>
                </a:lnTo>
                <a:lnTo>
                  <a:pt x="5609" y="340"/>
                </a:lnTo>
                <a:lnTo>
                  <a:pt x="8026" y="2436"/>
                </a:lnTo>
                <a:cubicBezTo>
                  <a:pt x="8052" y="2463"/>
                  <a:pt x="8086" y="2475"/>
                  <a:pt x="8121" y="2475"/>
                </a:cubicBezTo>
                <a:cubicBezTo>
                  <a:pt x="8164" y="2475"/>
                  <a:pt x="8207" y="2457"/>
                  <a:pt x="8240" y="2424"/>
                </a:cubicBezTo>
                <a:cubicBezTo>
                  <a:pt x="8299" y="2364"/>
                  <a:pt x="8288" y="2257"/>
                  <a:pt x="8228" y="2198"/>
                </a:cubicBezTo>
                <a:lnTo>
                  <a:pt x="5763" y="55"/>
                </a:lnTo>
                <a:cubicBezTo>
                  <a:pt x="5716" y="19"/>
                  <a:pt x="5659" y="1"/>
                  <a:pt x="5601" y="1"/>
                </a:cubicBezTo>
                <a:close/>
              </a:path>
            </a:pathLst>
          </a:custGeom>
          <a:solidFill>
            <a:schemeClr val="accen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40"/>
          <p:cNvSpPr txBox="1"/>
          <p:nvPr>
            <p:ph type="title"/>
          </p:nvPr>
        </p:nvSpPr>
        <p:spPr>
          <a:xfrm>
            <a:off x="720000" y="540000"/>
            <a:ext cx="7704000" cy="95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50">
                <a:solidFill>
                  <a:srgbClr val="CE917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🚗</a:t>
            </a:r>
            <a:r>
              <a:rPr b="1" lang="en"/>
              <a:t>연료별 자동차 등록현황</a:t>
            </a:r>
            <a:r>
              <a:rPr b="1" lang="en"/>
              <a:t> 데이터 수집: CSV  </a:t>
            </a:r>
            <a:endParaRPr b="1" sz="2800"/>
          </a:p>
        </p:txBody>
      </p:sp>
      <p:sp>
        <p:nvSpPr>
          <p:cNvPr id="413" name="Google Shape;413;p40">
            <a:hlinkClick action="ppaction://hlinkshowjump?jump=previousslide"/>
          </p:cNvPr>
          <p:cNvSpPr/>
          <p:nvPr/>
        </p:nvSpPr>
        <p:spPr>
          <a:xfrm>
            <a:off x="4375825" y="253425"/>
            <a:ext cx="96900" cy="96900"/>
          </a:xfrm>
          <a:prstGeom prst="ellipse">
            <a:avLst/>
          </a:prstGeom>
          <a:solidFill>
            <a:srgbClr val="B0B0B0">
              <a:alpha val="636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Google Shape;414;p40"/>
          <p:cNvSpPr/>
          <p:nvPr/>
        </p:nvSpPr>
        <p:spPr>
          <a:xfrm>
            <a:off x="4527650" y="253425"/>
            <a:ext cx="96900" cy="96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p40">
            <a:hlinkClick action="ppaction://hlinkshowjump?jump=nextslide"/>
          </p:cNvPr>
          <p:cNvSpPr/>
          <p:nvPr/>
        </p:nvSpPr>
        <p:spPr>
          <a:xfrm>
            <a:off x="4679475" y="253425"/>
            <a:ext cx="96900" cy="96900"/>
          </a:xfrm>
          <a:prstGeom prst="ellipse">
            <a:avLst/>
          </a:prstGeom>
          <a:solidFill>
            <a:srgbClr val="B0B0B0">
              <a:alpha val="636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p40">
            <a:hlinkClick action="ppaction://hlinksldjump" r:id="rId3"/>
          </p:cNvPr>
          <p:cNvSpPr/>
          <p:nvPr/>
        </p:nvSpPr>
        <p:spPr>
          <a:xfrm>
            <a:off x="4215801" y="253422"/>
            <a:ext cx="105103" cy="96905"/>
          </a:xfrm>
          <a:custGeom>
            <a:rect b="b" l="l" r="r" t="t"/>
            <a:pathLst>
              <a:path extrusionOk="0" h="10342" w="11217">
                <a:moveTo>
                  <a:pt x="3394" y="1186"/>
                </a:moveTo>
                <a:lnTo>
                  <a:pt x="3394" y="1507"/>
                </a:lnTo>
                <a:lnTo>
                  <a:pt x="1668" y="1507"/>
                </a:lnTo>
                <a:lnTo>
                  <a:pt x="1668" y="1186"/>
                </a:lnTo>
                <a:close/>
                <a:moveTo>
                  <a:pt x="3096" y="1829"/>
                </a:moveTo>
                <a:lnTo>
                  <a:pt x="3096" y="2090"/>
                </a:lnTo>
                <a:lnTo>
                  <a:pt x="2013" y="3043"/>
                </a:lnTo>
                <a:lnTo>
                  <a:pt x="2013" y="1829"/>
                </a:lnTo>
                <a:close/>
                <a:moveTo>
                  <a:pt x="6740" y="5948"/>
                </a:moveTo>
                <a:cubicBezTo>
                  <a:pt x="6775" y="5948"/>
                  <a:pt x="6799" y="5972"/>
                  <a:pt x="6799" y="6008"/>
                </a:cubicBezTo>
                <a:lnTo>
                  <a:pt x="6799" y="10020"/>
                </a:lnTo>
                <a:lnTo>
                  <a:pt x="4644" y="10020"/>
                </a:lnTo>
                <a:lnTo>
                  <a:pt x="4644" y="6008"/>
                </a:lnTo>
                <a:cubicBezTo>
                  <a:pt x="4644" y="5972"/>
                  <a:pt x="4668" y="5948"/>
                  <a:pt x="4704" y="5948"/>
                </a:cubicBezTo>
                <a:close/>
                <a:moveTo>
                  <a:pt x="5601" y="1"/>
                </a:moveTo>
                <a:cubicBezTo>
                  <a:pt x="5543" y="1"/>
                  <a:pt x="5484" y="19"/>
                  <a:pt x="5430" y="55"/>
                </a:cubicBezTo>
                <a:lnTo>
                  <a:pt x="3692" y="1567"/>
                </a:lnTo>
                <a:lnTo>
                  <a:pt x="3692" y="1126"/>
                </a:lnTo>
                <a:cubicBezTo>
                  <a:pt x="3692" y="995"/>
                  <a:pt x="3573" y="876"/>
                  <a:pt x="3442" y="876"/>
                </a:cubicBezTo>
                <a:lnTo>
                  <a:pt x="1596" y="876"/>
                </a:lnTo>
                <a:cubicBezTo>
                  <a:pt x="1453" y="876"/>
                  <a:pt x="1334" y="995"/>
                  <a:pt x="1334" y="1126"/>
                </a:cubicBezTo>
                <a:lnTo>
                  <a:pt x="1334" y="1590"/>
                </a:lnTo>
                <a:cubicBezTo>
                  <a:pt x="1334" y="1721"/>
                  <a:pt x="1453" y="1840"/>
                  <a:pt x="1596" y="1840"/>
                </a:cubicBezTo>
                <a:lnTo>
                  <a:pt x="1691" y="1840"/>
                </a:lnTo>
                <a:lnTo>
                  <a:pt x="1691" y="3329"/>
                </a:lnTo>
                <a:lnTo>
                  <a:pt x="108" y="4710"/>
                </a:lnTo>
                <a:cubicBezTo>
                  <a:pt x="25" y="4781"/>
                  <a:pt x="1" y="4888"/>
                  <a:pt x="25" y="4984"/>
                </a:cubicBezTo>
                <a:cubicBezTo>
                  <a:pt x="60" y="5079"/>
                  <a:pt x="167" y="5138"/>
                  <a:pt x="251" y="5138"/>
                </a:cubicBezTo>
                <a:lnTo>
                  <a:pt x="1322" y="5138"/>
                </a:lnTo>
                <a:lnTo>
                  <a:pt x="1322" y="7972"/>
                </a:lnTo>
                <a:cubicBezTo>
                  <a:pt x="1322" y="8056"/>
                  <a:pt x="1394" y="8139"/>
                  <a:pt x="1489" y="8139"/>
                </a:cubicBezTo>
                <a:cubicBezTo>
                  <a:pt x="1572" y="8139"/>
                  <a:pt x="1656" y="8056"/>
                  <a:pt x="1656" y="7972"/>
                </a:cubicBezTo>
                <a:lnTo>
                  <a:pt x="1656" y="5055"/>
                </a:lnTo>
                <a:lnTo>
                  <a:pt x="5609" y="1614"/>
                </a:lnTo>
                <a:lnTo>
                  <a:pt x="9561" y="5055"/>
                </a:lnTo>
                <a:lnTo>
                  <a:pt x="9561" y="9937"/>
                </a:lnTo>
                <a:cubicBezTo>
                  <a:pt x="9561" y="9984"/>
                  <a:pt x="9526" y="10020"/>
                  <a:pt x="9478" y="10020"/>
                </a:cubicBezTo>
                <a:lnTo>
                  <a:pt x="7109" y="10020"/>
                </a:lnTo>
                <a:lnTo>
                  <a:pt x="7109" y="6008"/>
                </a:lnTo>
                <a:cubicBezTo>
                  <a:pt x="7109" y="5793"/>
                  <a:pt x="6930" y="5615"/>
                  <a:pt x="6728" y="5615"/>
                </a:cubicBezTo>
                <a:lnTo>
                  <a:pt x="4680" y="5615"/>
                </a:lnTo>
                <a:cubicBezTo>
                  <a:pt x="4478" y="5615"/>
                  <a:pt x="4299" y="5793"/>
                  <a:pt x="4299" y="6008"/>
                </a:cubicBezTo>
                <a:lnTo>
                  <a:pt x="4299" y="10020"/>
                </a:lnTo>
                <a:lnTo>
                  <a:pt x="1739" y="10020"/>
                </a:lnTo>
                <a:cubicBezTo>
                  <a:pt x="1691" y="10020"/>
                  <a:pt x="1656" y="9984"/>
                  <a:pt x="1656" y="9937"/>
                </a:cubicBezTo>
                <a:lnTo>
                  <a:pt x="1656" y="8734"/>
                </a:lnTo>
                <a:cubicBezTo>
                  <a:pt x="1656" y="8639"/>
                  <a:pt x="1572" y="8567"/>
                  <a:pt x="1489" y="8567"/>
                </a:cubicBezTo>
                <a:cubicBezTo>
                  <a:pt x="1394" y="8567"/>
                  <a:pt x="1322" y="8639"/>
                  <a:pt x="1322" y="8734"/>
                </a:cubicBezTo>
                <a:lnTo>
                  <a:pt x="1322" y="9937"/>
                </a:lnTo>
                <a:cubicBezTo>
                  <a:pt x="1322" y="10163"/>
                  <a:pt x="1501" y="10342"/>
                  <a:pt x="1727" y="10342"/>
                </a:cubicBezTo>
                <a:lnTo>
                  <a:pt x="9466" y="10342"/>
                </a:lnTo>
                <a:cubicBezTo>
                  <a:pt x="9692" y="10342"/>
                  <a:pt x="9871" y="10163"/>
                  <a:pt x="9871" y="9937"/>
                </a:cubicBezTo>
                <a:lnTo>
                  <a:pt x="9871" y="5127"/>
                </a:lnTo>
                <a:lnTo>
                  <a:pt x="10943" y="5127"/>
                </a:lnTo>
                <a:cubicBezTo>
                  <a:pt x="11038" y="5127"/>
                  <a:pt x="11133" y="5067"/>
                  <a:pt x="11157" y="4960"/>
                </a:cubicBezTo>
                <a:cubicBezTo>
                  <a:pt x="11216" y="4877"/>
                  <a:pt x="11205" y="4769"/>
                  <a:pt x="11121" y="4698"/>
                </a:cubicBezTo>
                <a:lnTo>
                  <a:pt x="8811" y="2686"/>
                </a:lnTo>
                <a:cubicBezTo>
                  <a:pt x="8785" y="2659"/>
                  <a:pt x="8748" y="2647"/>
                  <a:pt x="8711" y="2647"/>
                </a:cubicBezTo>
                <a:cubicBezTo>
                  <a:pt x="8665" y="2647"/>
                  <a:pt x="8618" y="2665"/>
                  <a:pt x="8585" y="2698"/>
                </a:cubicBezTo>
                <a:cubicBezTo>
                  <a:pt x="8526" y="2757"/>
                  <a:pt x="8538" y="2864"/>
                  <a:pt x="8597" y="2924"/>
                </a:cubicBezTo>
                <a:lnTo>
                  <a:pt x="10764" y="4805"/>
                </a:lnTo>
                <a:lnTo>
                  <a:pt x="9776" y="4805"/>
                </a:lnTo>
                <a:lnTo>
                  <a:pt x="5763" y="1305"/>
                </a:lnTo>
                <a:cubicBezTo>
                  <a:pt x="5716" y="1269"/>
                  <a:pt x="5659" y="1251"/>
                  <a:pt x="5601" y="1251"/>
                </a:cubicBezTo>
                <a:cubicBezTo>
                  <a:pt x="5543" y="1251"/>
                  <a:pt x="5484" y="1269"/>
                  <a:pt x="5430" y="1305"/>
                </a:cubicBezTo>
                <a:lnTo>
                  <a:pt x="1418" y="4805"/>
                </a:lnTo>
                <a:lnTo>
                  <a:pt x="429" y="4805"/>
                </a:lnTo>
                <a:lnTo>
                  <a:pt x="1918" y="3507"/>
                </a:lnTo>
                <a:lnTo>
                  <a:pt x="3335" y="2281"/>
                </a:lnTo>
                <a:lnTo>
                  <a:pt x="5609" y="340"/>
                </a:lnTo>
                <a:lnTo>
                  <a:pt x="8026" y="2436"/>
                </a:lnTo>
                <a:cubicBezTo>
                  <a:pt x="8052" y="2463"/>
                  <a:pt x="8086" y="2475"/>
                  <a:pt x="8121" y="2475"/>
                </a:cubicBezTo>
                <a:cubicBezTo>
                  <a:pt x="8164" y="2475"/>
                  <a:pt x="8207" y="2457"/>
                  <a:pt x="8240" y="2424"/>
                </a:cubicBezTo>
                <a:cubicBezTo>
                  <a:pt x="8299" y="2364"/>
                  <a:pt x="8288" y="2257"/>
                  <a:pt x="8228" y="2198"/>
                </a:cubicBezTo>
                <a:lnTo>
                  <a:pt x="5763" y="55"/>
                </a:lnTo>
                <a:cubicBezTo>
                  <a:pt x="5716" y="19"/>
                  <a:pt x="5659" y="1"/>
                  <a:pt x="5601" y="1"/>
                </a:cubicBezTo>
                <a:close/>
              </a:path>
            </a:pathLst>
          </a:custGeom>
          <a:solidFill>
            <a:schemeClr val="accen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p40"/>
          <p:cNvSpPr txBox="1"/>
          <p:nvPr>
            <p:ph idx="4294967295" type="subTitle"/>
          </p:nvPr>
        </p:nvSpPr>
        <p:spPr>
          <a:xfrm>
            <a:off x="830700" y="1332175"/>
            <a:ext cx="6488700" cy="107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Anaheim"/>
              <a:buChar char="●"/>
            </a:pPr>
            <a:r>
              <a:rPr lang="en" sz="1600"/>
              <a:t>통계통합플랫폼에서 </a:t>
            </a:r>
            <a:r>
              <a:rPr b="1" lang="en" sz="1600"/>
              <a:t>자동차 등록현황(연료별) CSV 파일</a:t>
            </a:r>
            <a:r>
              <a:rPr lang="en" sz="1600"/>
              <a:t> 다운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SzPts val="1400"/>
              <a:buChar char="➔"/>
            </a:pPr>
            <a:r>
              <a:rPr lang="en"/>
              <a:t>2015</a:t>
            </a:r>
            <a:r>
              <a:rPr lang="en"/>
              <a:t>년~2024년(10년)까지 연료별, 차종별 데이터 수집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18" name="Google Shape;418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4019" y="2478089"/>
            <a:ext cx="8039303" cy="2276424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41"/>
          <p:cNvSpPr txBox="1"/>
          <p:nvPr>
            <p:ph type="title"/>
          </p:nvPr>
        </p:nvSpPr>
        <p:spPr>
          <a:xfrm>
            <a:off x="720000" y="540000"/>
            <a:ext cx="7704000" cy="95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50">
                <a:solidFill>
                  <a:srgbClr val="CE917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🚗</a:t>
            </a:r>
            <a:r>
              <a:rPr b="1" lang="en"/>
              <a:t>FAQ 데이터 수집 : </a:t>
            </a:r>
            <a:r>
              <a:rPr b="1" lang="en" sz="2800"/>
              <a:t>Crawling</a:t>
            </a:r>
            <a:endParaRPr b="1" sz="2800"/>
          </a:p>
        </p:txBody>
      </p:sp>
      <p:sp>
        <p:nvSpPr>
          <p:cNvPr id="424" name="Google Shape;424;p41">
            <a:hlinkClick action="ppaction://hlinkshowjump?jump=previousslide"/>
          </p:cNvPr>
          <p:cNvSpPr/>
          <p:nvPr/>
        </p:nvSpPr>
        <p:spPr>
          <a:xfrm>
            <a:off x="4375825" y="253425"/>
            <a:ext cx="96900" cy="96900"/>
          </a:xfrm>
          <a:prstGeom prst="ellipse">
            <a:avLst/>
          </a:prstGeom>
          <a:solidFill>
            <a:srgbClr val="B0B0B0">
              <a:alpha val="636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" name="Google Shape;425;p41"/>
          <p:cNvSpPr/>
          <p:nvPr/>
        </p:nvSpPr>
        <p:spPr>
          <a:xfrm>
            <a:off x="4527650" y="253425"/>
            <a:ext cx="96900" cy="96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" name="Google Shape;426;p41">
            <a:hlinkClick action="ppaction://hlinkshowjump?jump=nextslide"/>
          </p:cNvPr>
          <p:cNvSpPr/>
          <p:nvPr/>
        </p:nvSpPr>
        <p:spPr>
          <a:xfrm>
            <a:off x="4679475" y="253425"/>
            <a:ext cx="96900" cy="96900"/>
          </a:xfrm>
          <a:prstGeom prst="ellipse">
            <a:avLst/>
          </a:prstGeom>
          <a:solidFill>
            <a:srgbClr val="B0B0B0">
              <a:alpha val="636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p41">
            <a:hlinkClick action="ppaction://hlinksldjump" r:id="rId3"/>
          </p:cNvPr>
          <p:cNvSpPr/>
          <p:nvPr/>
        </p:nvSpPr>
        <p:spPr>
          <a:xfrm>
            <a:off x="4215801" y="253422"/>
            <a:ext cx="105103" cy="96905"/>
          </a:xfrm>
          <a:custGeom>
            <a:rect b="b" l="l" r="r" t="t"/>
            <a:pathLst>
              <a:path extrusionOk="0" h="10342" w="11217">
                <a:moveTo>
                  <a:pt x="3394" y="1186"/>
                </a:moveTo>
                <a:lnTo>
                  <a:pt x="3394" y="1507"/>
                </a:lnTo>
                <a:lnTo>
                  <a:pt x="1668" y="1507"/>
                </a:lnTo>
                <a:lnTo>
                  <a:pt x="1668" y="1186"/>
                </a:lnTo>
                <a:close/>
                <a:moveTo>
                  <a:pt x="3096" y="1829"/>
                </a:moveTo>
                <a:lnTo>
                  <a:pt x="3096" y="2090"/>
                </a:lnTo>
                <a:lnTo>
                  <a:pt x="2013" y="3043"/>
                </a:lnTo>
                <a:lnTo>
                  <a:pt x="2013" y="1829"/>
                </a:lnTo>
                <a:close/>
                <a:moveTo>
                  <a:pt x="6740" y="5948"/>
                </a:moveTo>
                <a:cubicBezTo>
                  <a:pt x="6775" y="5948"/>
                  <a:pt x="6799" y="5972"/>
                  <a:pt x="6799" y="6008"/>
                </a:cubicBezTo>
                <a:lnTo>
                  <a:pt x="6799" y="10020"/>
                </a:lnTo>
                <a:lnTo>
                  <a:pt x="4644" y="10020"/>
                </a:lnTo>
                <a:lnTo>
                  <a:pt x="4644" y="6008"/>
                </a:lnTo>
                <a:cubicBezTo>
                  <a:pt x="4644" y="5972"/>
                  <a:pt x="4668" y="5948"/>
                  <a:pt x="4704" y="5948"/>
                </a:cubicBezTo>
                <a:close/>
                <a:moveTo>
                  <a:pt x="5601" y="1"/>
                </a:moveTo>
                <a:cubicBezTo>
                  <a:pt x="5543" y="1"/>
                  <a:pt x="5484" y="19"/>
                  <a:pt x="5430" y="55"/>
                </a:cubicBezTo>
                <a:lnTo>
                  <a:pt x="3692" y="1567"/>
                </a:lnTo>
                <a:lnTo>
                  <a:pt x="3692" y="1126"/>
                </a:lnTo>
                <a:cubicBezTo>
                  <a:pt x="3692" y="995"/>
                  <a:pt x="3573" y="876"/>
                  <a:pt x="3442" y="876"/>
                </a:cubicBezTo>
                <a:lnTo>
                  <a:pt x="1596" y="876"/>
                </a:lnTo>
                <a:cubicBezTo>
                  <a:pt x="1453" y="876"/>
                  <a:pt x="1334" y="995"/>
                  <a:pt x="1334" y="1126"/>
                </a:cubicBezTo>
                <a:lnTo>
                  <a:pt x="1334" y="1590"/>
                </a:lnTo>
                <a:cubicBezTo>
                  <a:pt x="1334" y="1721"/>
                  <a:pt x="1453" y="1840"/>
                  <a:pt x="1596" y="1840"/>
                </a:cubicBezTo>
                <a:lnTo>
                  <a:pt x="1691" y="1840"/>
                </a:lnTo>
                <a:lnTo>
                  <a:pt x="1691" y="3329"/>
                </a:lnTo>
                <a:lnTo>
                  <a:pt x="108" y="4710"/>
                </a:lnTo>
                <a:cubicBezTo>
                  <a:pt x="25" y="4781"/>
                  <a:pt x="1" y="4888"/>
                  <a:pt x="25" y="4984"/>
                </a:cubicBezTo>
                <a:cubicBezTo>
                  <a:pt x="60" y="5079"/>
                  <a:pt x="167" y="5138"/>
                  <a:pt x="251" y="5138"/>
                </a:cubicBezTo>
                <a:lnTo>
                  <a:pt x="1322" y="5138"/>
                </a:lnTo>
                <a:lnTo>
                  <a:pt x="1322" y="7972"/>
                </a:lnTo>
                <a:cubicBezTo>
                  <a:pt x="1322" y="8056"/>
                  <a:pt x="1394" y="8139"/>
                  <a:pt x="1489" y="8139"/>
                </a:cubicBezTo>
                <a:cubicBezTo>
                  <a:pt x="1572" y="8139"/>
                  <a:pt x="1656" y="8056"/>
                  <a:pt x="1656" y="7972"/>
                </a:cubicBezTo>
                <a:lnTo>
                  <a:pt x="1656" y="5055"/>
                </a:lnTo>
                <a:lnTo>
                  <a:pt x="5609" y="1614"/>
                </a:lnTo>
                <a:lnTo>
                  <a:pt x="9561" y="5055"/>
                </a:lnTo>
                <a:lnTo>
                  <a:pt x="9561" y="9937"/>
                </a:lnTo>
                <a:cubicBezTo>
                  <a:pt x="9561" y="9984"/>
                  <a:pt x="9526" y="10020"/>
                  <a:pt x="9478" y="10020"/>
                </a:cubicBezTo>
                <a:lnTo>
                  <a:pt x="7109" y="10020"/>
                </a:lnTo>
                <a:lnTo>
                  <a:pt x="7109" y="6008"/>
                </a:lnTo>
                <a:cubicBezTo>
                  <a:pt x="7109" y="5793"/>
                  <a:pt x="6930" y="5615"/>
                  <a:pt x="6728" y="5615"/>
                </a:cubicBezTo>
                <a:lnTo>
                  <a:pt x="4680" y="5615"/>
                </a:lnTo>
                <a:cubicBezTo>
                  <a:pt x="4478" y="5615"/>
                  <a:pt x="4299" y="5793"/>
                  <a:pt x="4299" y="6008"/>
                </a:cubicBezTo>
                <a:lnTo>
                  <a:pt x="4299" y="10020"/>
                </a:lnTo>
                <a:lnTo>
                  <a:pt x="1739" y="10020"/>
                </a:lnTo>
                <a:cubicBezTo>
                  <a:pt x="1691" y="10020"/>
                  <a:pt x="1656" y="9984"/>
                  <a:pt x="1656" y="9937"/>
                </a:cubicBezTo>
                <a:lnTo>
                  <a:pt x="1656" y="8734"/>
                </a:lnTo>
                <a:cubicBezTo>
                  <a:pt x="1656" y="8639"/>
                  <a:pt x="1572" y="8567"/>
                  <a:pt x="1489" y="8567"/>
                </a:cubicBezTo>
                <a:cubicBezTo>
                  <a:pt x="1394" y="8567"/>
                  <a:pt x="1322" y="8639"/>
                  <a:pt x="1322" y="8734"/>
                </a:cubicBezTo>
                <a:lnTo>
                  <a:pt x="1322" y="9937"/>
                </a:lnTo>
                <a:cubicBezTo>
                  <a:pt x="1322" y="10163"/>
                  <a:pt x="1501" y="10342"/>
                  <a:pt x="1727" y="10342"/>
                </a:cubicBezTo>
                <a:lnTo>
                  <a:pt x="9466" y="10342"/>
                </a:lnTo>
                <a:cubicBezTo>
                  <a:pt x="9692" y="10342"/>
                  <a:pt x="9871" y="10163"/>
                  <a:pt x="9871" y="9937"/>
                </a:cubicBezTo>
                <a:lnTo>
                  <a:pt x="9871" y="5127"/>
                </a:lnTo>
                <a:lnTo>
                  <a:pt x="10943" y="5127"/>
                </a:lnTo>
                <a:cubicBezTo>
                  <a:pt x="11038" y="5127"/>
                  <a:pt x="11133" y="5067"/>
                  <a:pt x="11157" y="4960"/>
                </a:cubicBezTo>
                <a:cubicBezTo>
                  <a:pt x="11216" y="4877"/>
                  <a:pt x="11205" y="4769"/>
                  <a:pt x="11121" y="4698"/>
                </a:cubicBezTo>
                <a:lnTo>
                  <a:pt x="8811" y="2686"/>
                </a:lnTo>
                <a:cubicBezTo>
                  <a:pt x="8785" y="2659"/>
                  <a:pt x="8748" y="2647"/>
                  <a:pt x="8711" y="2647"/>
                </a:cubicBezTo>
                <a:cubicBezTo>
                  <a:pt x="8665" y="2647"/>
                  <a:pt x="8618" y="2665"/>
                  <a:pt x="8585" y="2698"/>
                </a:cubicBezTo>
                <a:cubicBezTo>
                  <a:pt x="8526" y="2757"/>
                  <a:pt x="8538" y="2864"/>
                  <a:pt x="8597" y="2924"/>
                </a:cubicBezTo>
                <a:lnTo>
                  <a:pt x="10764" y="4805"/>
                </a:lnTo>
                <a:lnTo>
                  <a:pt x="9776" y="4805"/>
                </a:lnTo>
                <a:lnTo>
                  <a:pt x="5763" y="1305"/>
                </a:lnTo>
                <a:cubicBezTo>
                  <a:pt x="5716" y="1269"/>
                  <a:pt x="5659" y="1251"/>
                  <a:pt x="5601" y="1251"/>
                </a:cubicBezTo>
                <a:cubicBezTo>
                  <a:pt x="5543" y="1251"/>
                  <a:pt x="5484" y="1269"/>
                  <a:pt x="5430" y="1305"/>
                </a:cubicBezTo>
                <a:lnTo>
                  <a:pt x="1418" y="4805"/>
                </a:lnTo>
                <a:lnTo>
                  <a:pt x="429" y="4805"/>
                </a:lnTo>
                <a:lnTo>
                  <a:pt x="1918" y="3507"/>
                </a:lnTo>
                <a:lnTo>
                  <a:pt x="3335" y="2281"/>
                </a:lnTo>
                <a:lnTo>
                  <a:pt x="5609" y="340"/>
                </a:lnTo>
                <a:lnTo>
                  <a:pt x="8026" y="2436"/>
                </a:lnTo>
                <a:cubicBezTo>
                  <a:pt x="8052" y="2463"/>
                  <a:pt x="8086" y="2475"/>
                  <a:pt x="8121" y="2475"/>
                </a:cubicBezTo>
                <a:cubicBezTo>
                  <a:pt x="8164" y="2475"/>
                  <a:pt x="8207" y="2457"/>
                  <a:pt x="8240" y="2424"/>
                </a:cubicBezTo>
                <a:cubicBezTo>
                  <a:pt x="8299" y="2364"/>
                  <a:pt x="8288" y="2257"/>
                  <a:pt x="8228" y="2198"/>
                </a:cubicBezTo>
                <a:lnTo>
                  <a:pt x="5763" y="55"/>
                </a:lnTo>
                <a:cubicBezTo>
                  <a:pt x="5716" y="19"/>
                  <a:pt x="5659" y="1"/>
                  <a:pt x="5601" y="1"/>
                </a:cubicBezTo>
                <a:close/>
              </a:path>
            </a:pathLst>
          </a:custGeom>
          <a:solidFill>
            <a:schemeClr val="accen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" name="Google Shape;428;p41"/>
          <p:cNvSpPr txBox="1"/>
          <p:nvPr>
            <p:ph idx="4294967295" type="subTitle"/>
          </p:nvPr>
        </p:nvSpPr>
        <p:spPr>
          <a:xfrm>
            <a:off x="932775" y="1377575"/>
            <a:ext cx="6488700" cy="118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Anaheim"/>
              <a:buChar char="●"/>
            </a:pPr>
            <a:r>
              <a:rPr lang="en" sz="1600"/>
              <a:t>Dynamic crawling</a:t>
            </a:r>
            <a:endParaRPr sz="1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SzPts val="1400"/>
              <a:buChar char="➔"/>
            </a:pPr>
            <a:r>
              <a:rPr lang="en"/>
              <a:t>기아 자동차 FAQ 페이지 활용</a:t>
            </a:r>
            <a:endParaRPr/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SzPts val="1400"/>
              <a:buChar char="➔"/>
            </a:pPr>
            <a:r>
              <a:rPr lang="en"/>
              <a:t>Top10 </a:t>
            </a:r>
            <a:r>
              <a:rPr lang="en"/>
              <a:t>자주하는 질문</a:t>
            </a:r>
            <a:r>
              <a:rPr lang="en"/>
              <a:t>, </a:t>
            </a:r>
            <a:r>
              <a:rPr lang="en"/>
              <a:t>전기차, 하이브리드 관련  FAQ Dynamic crawling</a:t>
            </a:r>
            <a:endParaRPr/>
          </a:p>
        </p:txBody>
      </p:sp>
      <p:pic>
        <p:nvPicPr>
          <p:cNvPr id="429" name="Google Shape;429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0825" y="2958862"/>
            <a:ext cx="2338299" cy="1364388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30" name="Google Shape;430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33148" y="2958850"/>
            <a:ext cx="2244977" cy="1364401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31" name="Google Shape;431;p41"/>
          <p:cNvPicPr preferRelativeResize="0"/>
          <p:nvPr/>
        </p:nvPicPr>
        <p:blipFill rotWithShape="1">
          <a:blip r:embed="rId6">
            <a:alphaModFix/>
          </a:blip>
          <a:srcRect b="0" l="0" r="50755" t="0"/>
          <a:stretch/>
        </p:blipFill>
        <p:spPr>
          <a:xfrm>
            <a:off x="4001910" y="2764475"/>
            <a:ext cx="1877571" cy="959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32" name="Google Shape;432;p4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83187" y="2958850"/>
            <a:ext cx="2685226" cy="1364400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p41"/>
          <p:cNvSpPr/>
          <p:nvPr/>
        </p:nvSpPr>
        <p:spPr>
          <a:xfrm>
            <a:off x="1066200" y="4475125"/>
            <a:ext cx="1500900" cy="405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ssistant"/>
                <a:ea typeface="Assistant"/>
                <a:cs typeface="Assistant"/>
                <a:sym typeface="Assistant"/>
              </a:rPr>
              <a:t>사이트 접속</a:t>
            </a:r>
            <a:endParaRPr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434" name="Google Shape;434;p41"/>
          <p:cNvSpPr/>
          <p:nvPr/>
        </p:nvSpPr>
        <p:spPr>
          <a:xfrm>
            <a:off x="3553560" y="4475125"/>
            <a:ext cx="2004900" cy="405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Malgun Gothic"/>
                <a:ea typeface="Malgun Gothic"/>
                <a:cs typeface="Malgun Gothic"/>
                <a:sym typeface="Malgun Gothic"/>
              </a:rPr>
              <a:t>FAQ 열기 </a:t>
            </a:r>
            <a:endParaRPr sz="12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Malgun Gothic"/>
                <a:ea typeface="Malgun Gothic"/>
                <a:cs typeface="Malgun Gothic"/>
                <a:sym typeface="Malgun Gothic"/>
              </a:rPr>
              <a:t>(Selenium 문법 활용)</a:t>
            </a:r>
            <a:endParaRPr sz="1200"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435" name="Google Shape;435;p41"/>
          <p:cNvSpPr/>
          <p:nvPr/>
        </p:nvSpPr>
        <p:spPr>
          <a:xfrm>
            <a:off x="6423338" y="4475125"/>
            <a:ext cx="2004900" cy="405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Malgun Gothic"/>
                <a:ea typeface="Malgun Gothic"/>
                <a:cs typeface="Malgun Gothic"/>
                <a:sym typeface="Malgun Gothic"/>
              </a:rPr>
              <a:t>텍스트 추출 </a:t>
            </a:r>
            <a:endParaRPr sz="12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Malgun Gothic"/>
                <a:ea typeface="Malgun Gothic"/>
                <a:cs typeface="Malgun Gothic"/>
                <a:sym typeface="Malgun Gothic"/>
              </a:rPr>
              <a:t>(BeautifulSoup 클래스)</a:t>
            </a:r>
            <a:endParaRPr sz="1200"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436" name="Google Shape;436;p41"/>
          <p:cNvSpPr/>
          <p:nvPr/>
        </p:nvSpPr>
        <p:spPr>
          <a:xfrm>
            <a:off x="2909125" y="4536025"/>
            <a:ext cx="411600" cy="283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437" name="Google Shape;437;p41"/>
          <p:cNvSpPr/>
          <p:nvPr/>
        </p:nvSpPr>
        <p:spPr>
          <a:xfrm>
            <a:off x="5785100" y="4536025"/>
            <a:ext cx="411600" cy="283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ssistant"/>
              <a:ea typeface="Assistant"/>
              <a:cs typeface="Assistant"/>
              <a:sym typeface="Assistant"/>
            </a:endParaRPr>
          </a:p>
        </p:txBody>
      </p:sp>
      <p:cxnSp>
        <p:nvCxnSpPr>
          <p:cNvPr id="438" name="Google Shape;438;p41"/>
          <p:cNvCxnSpPr>
            <a:endCxn id="431" idx="1"/>
          </p:cNvCxnSpPr>
          <p:nvPr/>
        </p:nvCxnSpPr>
        <p:spPr>
          <a:xfrm flipH="1" rot="10800000">
            <a:off x="3729810" y="3244025"/>
            <a:ext cx="272100" cy="192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42"/>
          <p:cNvSpPr txBox="1"/>
          <p:nvPr>
            <p:ph idx="2" type="title"/>
          </p:nvPr>
        </p:nvSpPr>
        <p:spPr>
          <a:xfrm>
            <a:off x="2364500" y="2656088"/>
            <a:ext cx="4423200" cy="64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ERD 및 DB 구축 </a:t>
            </a:r>
            <a:endParaRPr b="1" sz="3000"/>
          </a:p>
        </p:txBody>
      </p:sp>
      <p:sp>
        <p:nvSpPr>
          <p:cNvPr id="444" name="Google Shape;444;p42"/>
          <p:cNvSpPr txBox="1"/>
          <p:nvPr>
            <p:ph type="title"/>
          </p:nvPr>
        </p:nvSpPr>
        <p:spPr>
          <a:xfrm>
            <a:off x="3877175" y="1209025"/>
            <a:ext cx="1398000" cy="127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445" name="Google Shape;445;p42"/>
          <p:cNvSpPr/>
          <p:nvPr/>
        </p:nvSpPr>
        <p:spPr>
          <a:xfrm>
            <a:off x="7894475" y="3373523"/>
            <a:ext cx="310200" cy="12300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p42">
            <a:hlinkClick action="ppaction://hlinkshowjump?jump=previousslide"/>
          </p:cNvPr>
          <p:cNvSpPr/>
          <p:nvPr/>
        </p:nvSpPr>
        <p:spPr>
          <a:xfrm>
            <a:off x="4375825" y="253425"/>
            <a:ext cx="96900" cy="96900"/>
          </a:xfrm>
          <a:prstGeom prst="ellipse">
            <a:avLst/>
          </a:prstGeom>
          <a:solidFill>
            <a:srgbClr val="B0B0B0">
              <a:alpha val="636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p42"/>
          <p:cNvSpPr/>
          <p:nvPr/>
        </p:nvSpPr>
        <p:spPr>
          <a:xfrm>
            <a:off x="4527650" y="253425"/>
            <a:ext cx="96900" cy="96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" name="Google Shape;448;p42">
            <a:hlinkClick action="ppaction://hlinkshowjump?jump=nextslide"/>
          </p:cNvPr>
          <p:cNvSpPr/>
          <p:nvPr/>
        </p:nvSpPr>
        <p:spPr>
          <a:xfrm>
            <a:off x="4679475" y="253425"/>
            <a:ext cx="96900" cy="96900"/>
          </a:xfrm>
          <a:prstGeom prst="ellipse">
            <a:avLst/>
          </a:prstGeom>
          <a:solidFill>
            <a:srgbClr val="B0B0B0">
              <a:alpha val="636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" name="Google Shape;449;p42">
            <a:hlinkClick action="ppaction://hlinksldjump" r:id="rId3"/>
          </p:cNvPr>
          <p:cNvSpPr/>
          <p:nvPr/>
        </p:nvSpPr>
        <p:spPr>
          <a:xfrm>
            <a:off x="4215801" y="253422"/>
            <a:ext cx="105103" cy="96905"/>
          </a:xfrm>
          <a:custGeom>
            <a:rect b="b" l="l" r="r" t="t"/>
            <a:pathLst>
              <a:path extrusionOk="0" h="10342" w="11217">
                <a:moveTo>
                  <a:pt x="3394" y="1186"/>
                </a:moveTo>
                <a:lnTo>
                  <a:pt x="3394" y="1507"/>
                </a:lnTo>
                <a:lnTo>
                  <a:pt x="1668" y="1507"/>
                </a:lnTo>
                <a:lnTo>
                  <a:pt x="1668" y="1186"/>
                </a:lnTo>
                <a:close/>
                <a:moveTo>
                  <a:pt x="3096" y="1829"/>
                </a:moveTo>
                <a:lnTo>
                  <a:pt x="3096" y="2090"/>
                </a:lnTo>
                <a:lnTo>
                  <a:pt x="2013" y="3043"/>
                </a:lnTo>
                <a:lnTo>
                  <a:pt x="2013" y="1829"/>
                </a:lnTo>
                <a:close/>
                <a:moveTo>
                  <a:pt x="6740" y="5948"/>
                </a:moveTo>
                <a:cubicBezTo>
                  <a:pt x="6775" y="5948"/>
                  <a:pt x="6799" y="5972"/>
                  <a:pt x="6799" y="6008"/>
                </a:cubicBezTo>
                <a:lnTo>
                  <a:pt x="6799" y="10020"/>
                </a:lnTo>
                <a:lnTo>
                  <a:pt x="4644" y="10020"/>
                </a:lnTo>
                <a:lnTo>
                  <a:pt x="4644" y="6008"/>
                </a:lnTo>
                <a:cubicBezTo>
                  <a:pt x="4644" y="5972"/>
                  <a:pt x="4668" y="5948"/>
                  <a:pt x="4704" y="5948"/>
                </a:cubicBezTo>
                <a:close/>
                <a:moveTo>
                  <a:pt x="5601" y="1"/>
                </a:moveTo>
                <a:cubicBezTo>
                  <a:pt x="5543" y="1"/>
                  <a:pt x="5484" y="19"/>
                  <a:pt x="5430" y="55"/>
                </a:cubicBezTo>
                <a:lnTo>
                  <a:pt x="3692" y="1567"/>
                </a:lnTo>
                <a:lnTo>
                  <a:pt x="3692" y="1126"/>
                </a:lnTo>
                <a:cubicBezTo>
                  <a:pt x="3692" y="995"/>
                  <a:pt x="3573" y="876"/>
                  <a:pt x="3442" y="876"/>
                </a:cubicBezTo>
                <a:lnTo>
                  <a:pt x="1596" y="876"/>
                </a:lnTo>
                <a:cubicBezTo>
                  <a:pt x="1453" y="876"/>
                  <a:pt x="1334" y="995"/>
                  <a:pt x="1334" y="1126"/>
                </a:cubicBezTo>
                <a:lnTo>
                  <a:pt x="1334" y="1590"/>
                </a:lnTo>
                <a:cubicBezTo>
                  <a:pt x="1334" y="1721"/>
                  <a:pt x="1453" y="1840"/>
                  <a:pt x="1596" y="1840"/>
                </a:cubicBezTo>
                <a:lnTo>
                  <a:pt x="1691" y="1840"/>
                </a:lnTo>
                <a:lnTo>
                  <a:pt x="1691" y="3329"/>
                </a:lnTo>
                <a:lnTo>
                  <a:pt x="108" y="4710"/>
                </a:lnTo>
                <a:cubicBezTo>
                  <a:pt x="25" y="4781"/>
                  <a:pt x="1" y="4888"/>
                  <a:pt x="25" y="4984"/>
                </a:cubicBezTo>
                <a:cubicBezTo>
                  <a:pt x="60" y="5079"/>
                  <a:pt x="167" y="5138"/>
                  <a:pt x="251" y="5138"/>
                </a:cubicBezTo>
                <a:lnTo>
                  <a:pt x="1322" y="5138"/>
                </a:lnTo>
                <a:lnTo>
                  <a:pt x="1322" y="7972"/>
                </a:lnTo>
                <a:cubicBezTo>
                  <a:pt x="1322" y="8056"/>
                  <a:pt x="1394" y="8139"/>
                  <a:pt x="1489" y="8139"/>
                </a:cubicBezTo>
                <a:cubicBezTo>
                  <a:pt x="1572" y="8139"/>
                  <a:pt x="1656" y="8056"/>
                  <a:pt x="1656" y="7972"/>
                </a:cubicBezTo>
                <a:lnTo>
                  <a:pt x="1656" y="5055"/>
                </a:lnTo>
                <a:lnTo>
                  <a:pt x="5609" y="1614"/>
                </a:lnTo>
                <a:lnTo>
                  <a:pt x="9561" y="5055"/>
                </a:lnTo>
                <a:lnTo>
                  <a:pt x="9561" y="9937"/>
                </a:lnTo>
                <a:cubicBezTo>
                  <a:pt x="9561" y="9984"/>
                  <a:pt x="9526" y="10020"/>
                  <a:pt x="9478" y="10020"/>
                </a:cubicBezTo>
                <a:lnTo>
                  <a:pt x="7109" y="10020"/>
                </a:lnTo>
                <a:lnTo>
                  <a:pt x="7109" y="6008"/>
                </a:lnTo>
                <a:cubicBezTo>
                  <a:pt x="7109" y="5793"/>
                  <a:pt x="6930" y="5615"/>
                  <a:pt x="6728" y="5615"/>
                </a:cubicBezTo>
                <a:lnTo>
                  <a:pt x="4680" y="5615"/>
                </a:lnTo>
                <a:cubicBezTo>
                  <a:pt x="4478" y="5615"/>
                  <a:pt x="4299" y="5793"/>
                  <a:pt x="4299" y="6008"/>
                </a:cubicBezTo>
                <a:lnTo>
                  <a:pt x="4299" y="10020"/>
                </a:lnTo>
                <a:lnTo>
                  <a:pt x="1739" y="10020"/>
                </a:lnTo>
                <a:cubicBezTo>
                  <a:pt x="1691" y="10020"/>
                  <a:pt x="1656" y="9984"/>
                  <a:pt x="1656" y="9937"/>
                </a:cubicBezTo>
                <a:lnTo>
                  <a:pt x="1656" y="8734"/>
                </a:lnTo>
                <a:cubicBezTo>
                  <a:pt x="1656" y="8639"/>
                  <a:pt x="1572" y="8567"/>
                  <a:pt x="1489" y="8567"/>
                </a:cubicBezTo>
                <a:cubicBezTo>
                  <a:pt x="1394" y="8567"/>
                  <a:pt x="1322" y="8639"/>
                  <a:pt x="1322" y="8734"/>
                </a:cubicBezTo>
                <a:lnTo>
                  <a:pt x="1322" y="9937"/>
                </a:lnTo>
                <a:cubicBezTo>
                  <a:pt x="1322" y="10163"/>
                  <a:pt x="1501" y="10342"/>
                  <a:pt x="1727" y="10342"/>
                </a:cubicBezTo>
                <a:lnTo>
                  <a:pt x="9466" y="10342"/>
                </a:lnTo>
                <a:cubicBezTo>
                  <a:pt x="9692" y="10342"/>
                  <a:pt x="9871" y="10163"/>
                  <a:pt x="9871" y="9937"/>
                </a:cubicBezTo>
                <a:lnTo>
                  <a:pt x="9871" y="5127"/>
                </a:lnTo>
                <a:lnTo>
                  <a:pt x="10943" y="5127"/>
                </a:lnTo>
                <a:cubicBezTo>
                  <a:pt x="11038" y="5127"/>
                  <a:pt x="11133" y="5067"/>
                  <a:pt x="11157" y="4960"/>
                </a:cubicBezTo>
                <a:cubicBezTo>
                  <a:pt x="11216" y="4877"/>
                  <a:pt x="11205" y="4769"/>
                  <a:pt x="11121" y="4698"/>
                </a:cubicBezTo>
                <a:lnTo>
                  <a:pt x="8811" y="2686"/>
                </a:lnTo>
                <a:cubicBezTo>
                  <a:pt x="8785" y="2659"/>
                  <a:pt x="8748" y="2647"/>
                  <a:pt x="8711" y="2647"/>
                </a:cubicBezTo>
                <a:cubicBezTo>
                  <a:pt x="8665" y="2647"/>
                  <a:pt x="8618" y="2665"/>
                  <a:pt x="8585" y="2698"/>
                </a:cubicBezTo>
                <a:cubicBezTo>
                  <a:pt x="8526" y="2757"/>
                  <a:pt x="8538" y="2864"/>
                  <a:pt x="8597" y="2924"/>
                </a:cubicBezTo>
                <a:lnTo>
                  <a:pt x="10764" y="4805"/>
                </a:lnTo>
                <a:lnTo>
                  <a:pt x="9776" y="4805"/>
                </a:lnTo>
                <a:lnTo>
                  <a:pt x="5763" y="1305"/>
                </a:lnTo>
                <a:cubicBezTo>
                  <a:pt x="5716" y="1269"/>
                  <a:pt x="5659" y="1251"/>
                  <a:pt x="5601" y="1251"/>
                </a:cubicBezTo>
                <a:cubicBezTo>
                  <a:pt x="5543" y="1251"/>
                  <a:pt x="5484" y="1269"/>
                  <a:pt x="5430" y="1305"/>
                </a:cubicBezTo>
                <a:lnTo>
                  <a:pt x="1418" y="4805"/>
                </a:lnTo>
                <a:lnTo>
                  <a:pt x="429" y="4805"/>
                </a:lnTo>
                <a:lnTo>
                  <a:pt x="1918" y="3507"/>
                </a:lnTo>
                <a:lnTo>
                  <a:pt x="3335" y="2281"/>
                </a:lnTo>
                <a:lnTo>
                  <a:pt x="5609" y="340"/>
                </a:lnTo>
                <a:lnTo>
                  <a:pt x="8026" y="2436"/>
                </a:lnTo>
                <a:cubicBezTo>
                  <a:pt x="8052" y="2463"/>
                  <a:pt x="8086" y="2475"/>
                  <a:pt x="8121" y="2475"/>
                </a:cubicBezTo>
                <a:cubicBezTo>
                  <a:pt x="8164" y="2475"/>
                  <a:pt x="8207" y="2457"/>
                  <a:pt x="8240" y="2424"/>
                </a:cubicBezTo>
                <a:cubicBezTo>
                  <a:pt x="8299" y="2364"/>
                  <a:pt x="8288" y="2257"/>
                  <a:pt x="8228" y="2198"/>
                </a:cubicBezTo>
                <a:lnTo>
                  <a:pt x="5763" y="55"/>
                </a:lnTo>
                <a:cubicBezTo>
                  <a:pt x="5716" y="19"/>
                  <a:pt x="5659" y="1"/>
                  <a:pt x="5601" y="1"/>
                </a:cubicBezTo>
                <a:close/>
              </a:path>
            </a:pathLst>
          </a:custGeom>
          <a:solidFill>
            <a:schemeClr val="accen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Quality Management Consulting by Slidesgo">
  <a:themeElements>
    <a:clrScheme name="Simple Light">
      <a:dk1>
        <a:srgbClr val="353738"/>
      </a:dk1>
      <a:lt1>
        <a:srgbClr val="7D5FFE"/>
      </a:lt1>
      <a:dk2>
        <a:srgbClr val="FFFFFF"/>
      </a:dk2>
      <a:lt2>
        <a:srgbClr val="F0F5FA"/>
      </a:lt2>
      <a:accent1>
        <a:srgbClr val="B0B0B0"/>
      </a:accent1>
      <a:accent2>
        <a:srgbClr val="67696B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5373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